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62" r:id="rId3"/>
  </p:sldMasterIdLst>
  <p:notesMasterIdLst>
    <p:notesMasterId r:id="rId7"/>
  </p:notesMasterIdLst>
  <p:handoutMasterIdLst>
    <p:handoutMasterId r:id="rId31"/>
  </p:handoutMasterIdLst>
  <p:sldIdLst>
    <p:sldId id="311" r:id="rId4"/>
    <p:sldId id="280" r:id="rId5"/>
    <p:sldId id="283" r:id="rId6"/>
    <p:sldId id="256" r:id="rId8"/>
    <p:sldId id="257" r:id="rId9"/>
    <p:sldId id="284" r:id="rId10"/>
    <p:sldId id="259" r:id="rId11"/>
    <p:sldId id="262" r:id="rId12"/>
    <p:sldId id="264" r:id="rId13"/>
    <p:sldId id="265" r:id="rId14"/>
    <p:sldId id="295" r:id="rId15"/>
    <p:sldId id="296" r:id="rId16"/>
    <p:sldId id="276" r:id="rId17"/>
    <p:sldId id="268" r:id="rId18"/>
    <p:sldId id="269" r:id="rId19"/>
    <p:sldId id="270" r:id="rId20"/>
    <p:sldId id="271" r:id="rId21"/>
    <p:sldId id="272" r:id="rId22"/>
    <p:sldId id="273" r:id="rId23"/>
    <p:sldId id="274" r:id="rId24"/>
    <p:sldId id="290" r:id="rId25"/>
    <p:sldId id="285" r:id="rId26"/>
    <p:sldId id="286" r:id="rId27"/>
    <p:sldId id="287" r:id="rId28"/>
    <p:sldId id="293" r:id="rId29"/>
    <p:sldId id="294" r:id="rId30"/>
  </p:sldIdLst>
  <p:sldSz cx="12192000" cy="6858000"/>
  <p:notesSz cx="6858000" cy="9144000"/>
  <p:embeddedFontLst>
    <p:embeddedFont>
      <p:font typeface="微软雅黑" panose="020B0503020204020204" charset="-122"/>
      <p:regular r:id="rId35"/>
    </p:embeddedFont>
    <p:embeddedFont>
      <p:font typeface="黑体" panose="02010609060101010101" charset="-122"/>
      <p:regular r:id="rId36"/>
    </p:embeddedFont>
    <p:embeddedFont>
      <p:font typeface="Calibri" panose="020F0502020204030204" charset="0"/>
      <p:regular r:id="rId37"/>
      <p:bold r:id="rId38"/>
      <p:italic r:id="rId39"/>
      <p:boldItalic r:id="rId40"/>
    </p:embeddedFont>
    <p:embeddedFont>
      <p:font typeface="Calibri" panose="020F0502020204030204"/>
      <p:regular r:id="rId41"/>
      <p:bold r:id="rId42"/>
      <p:italic r:id="rId43"/>
      <p:boldItalic r:id="rId44"/>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showGuides="1">
      <p:cViewPr varScale="1">
        <p:scale>
          <a:sx n="116" d="100"/>
          <a:sy n="116" d="100"/>
        </p:scale>
        <p:origin x="336" y="108"/>
      </p:cViewPr>
      <p:guideLst>
        <p:guide orient="horz" pos="2306"/>
        <p:guide pos="378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notesMaster" Target="notesMasters/notesMaster1.xml"/><Relationship Id="rId6" Type="http://schemas.openxmlformats.org/officeDocument/2006/relationships/slide" Target="slides/slide3.xml"/><Relationship Id="rId5" Type="http://schemas.openxmlformats.org/officeDocument/2006/relationships/slide" Target="slides/slide2.xml"/><Relationship Id="rId44" Type="http://schemas.openxmlformats.org/officeDocument/2006/relationships/font" Target="fonts/font10.fntdata"/><Relationship Id="rId43" Type="http://schemas.openxmlformats.org/officeDocument/2006/relationships/font" Target="fonts/font9.fntdata"/><Relationship Id="rId42" Type="http://schemas.openxmlformats.org/officeDocument/2006/relationships/font" Target="fonts/font8.fntdata"/><Relationship Id="rId41" Type="http://schemas.openxmlformats.org/officeDocument/2006/relationships/font" Target="fonts/font7.fntdata"/><Relationship Id="rId40" Type="http://schemas.openxmlformats.org/officeDocument/2006/relationships/font" Target="fonts/font6.fntdata"/><Relationship Id="rId4" Type="http://schemas.openxmlformats.org/officeDocument/2006/relationships/slide" Target="slides/slide1.xml"/><Relationship Id="rId39" Type="http://schemas.openxmlformats.org/officeDocument/2006/relationships/font" Target="fonts/font5.fntdata"/><Relationship Id="rId38" Type="http://schemas.openxmlformats.org/officeDocument/2006/relationships/font" Target="fonts/font4.fntdata"/><Relationship Id="rId37" Type="http://schemas.openxmlformats.org/officeDocument/2006/relationships/font" Target="fonts/font3.fntdata"/><Relationship Id="rId36" Type="http://schemas.openxmlformats.org/officeDocument/2006/relationships/font" Target="fonts/font2.fntdata"/><Relationship Id="rId35" Type="http://schemas.openxmlformats.org/officeDocument/2006/relationships/font" Target="fonts/font1.fntdata"/><Relationship Id="rId34" Type="http://schemas.openxmlformats.org/officeDocument/2006/relationships/tableStyles" Target="tableStyles.xml"/><Relationship Id="rId33" Type="http://schemas.openxmlformats.org/officeDocument/2006/relationships/viewProps" Target="viewProps.xml"/><Relationship Id="rId32" Type="http://schemas.openxmlformats.org/officeDocument/2006/relationships/presProps" Target="presProps.xml"/><Relationship Id="rId31" Type="http://schemas.openxmlformats.org/officeDocument/2006/relationships/handoutMaster" Target="handoutMasters/handoutMaster1.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9A5F825-9C29-43CC-BB96-80A60E9689F0}"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7.xml"/><Relationship Id="rId8" Type="http://schemas.openxmlformats.org/officeDocument/2006/relationships/tags" Target="../tags/tag6.xml"/><Relationship Id="rId7" Type="http://schemas.openxmlformats.org/officeDocument/2006/relationships/tags" Target="../tags/tag5.xml"/><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image" Target="../media/image2.jpeg"/><Relationship Id="rId2" Type="http://schemas.openxmlformats.org/officeDocument/2006/relationships/tags" Target="../tags/tag1.xml"/><Relationship Id="rId11" Type="http://schemas.openxmlformats.org/officeDocument/2006/relationships/image" Target="../media/image1.jpeg"/><Relationship Id="rId10" Type="http://schemas.openxmlformats.org/officeDocument/2006/relationships/tags" Target="../tags/tag8.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pic>
        <p:nvPicPr>
          <p:cNvPr id="7" name="图片 3" descr="VCG41N1356716385"/>
          <p:cNvPicPr preferRelativeResize="0"/>
          <p:nvPr userDrawn="1">
            <p:custDataLst>
              <p:tags r:id="rId2"/>
            </p:custDataLst>
          </p:nvPr>
        </p:nvPicPr>
        <p:blipFill>
          <a:blip r:embed="rId3"/>
          <a:srcRect b="15819"/>
          <a:stretch>
            <a:fillRect/>
          </a:stretch>
        </p:blipFill>
        <p:spPr>
          <a:xfrm>
            <a:off x="0" y="0"/>
            <a:ext cx="12192000" cy="6858000"/>
          </a:xfrm>
          <a:prstGeom prst="rect">
            <a:avLst/>
          </a:prstGeom>
        </p:spPr>
      </p:pic>
      <p:sp>
        <p:nvSpPr>
          <p:cNvPr id="22" name="任意多边形 21"/>
          <p:cNvSpPr/>
          <p:nvPr userDrawn="1">
            <p:custDataLst>
              <p:tags r:id="rId4"/>
            </p:custDataLst>
          </p:nvPr>
        </p:nvSpPr>
        <p:spPr>
          <a:xfrm>
            <a:off x="210820" y="0"/>
            <a:ext cx="1185545" cy="6858000"/>
          </a:xfrm>
          <a:custGeom>
            <a:avLst/>
            <a:gdLst>
              <a:gd name="connsiteX0" fmla="*/ 0 w 2211"/>
              <a:gd name="connsiteY0" fmla="*/ 2 h 10813"/>
              <a:gd name="connsiteX1" fmla="*/ 1158 w 2211"/>
              <a:gd name="connsiteY1" fmla="*/ 0 h 10813"/>
              <a:gd name="connsiteX2" fmla="*/ 2211 w 2211"/>
              <a:gd name="connsiteY2" fmla="*/ 10808 h 10813"/>
              <a:gd name="connsiteX3" fmla="*/ 588 w 2211"/>
              <a:gd name="connsiteY3" fmla="*/ 10813 h 10813"/>
              <a:gd name="connsiteX4" fmla="*/ 0 w 2211"/>
              <a:gd name="connsiteY4" fmla="*/ 2 h 108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1" h="10813">
                <a:moveTo>
                  <a:pt x="0" y="2"/>
                </a:moveTo>
                <a:lnTo>
                  <a:pt x="1158" y="0"/>
                </a:lnTo>
                <a:lnTo>
                  <a:pt x="2211" y="10808"/>
                </a:lnTo>
                <a:lnTo>
                  <a:pt x="588" y="10813"/>
                </a:lnTo>
                <a:lnTo>
                  <a:pt x="0" y="2"/>
                </a:ln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8" name="任意多边形 17"/>
          <p:cNvSpPr/>
          <p:nvPr userDrawn="1">
            <p:custDataLst>
              <p:tags r:id="rId5"/>
            </p:custDataLst>
          </p:nvPr>
        </p:nvSpPr>
        <p:spPr>
          <a:xfrm>
            <a:off x="180340" y="0"/>
            <a:ext cx="869950" cy="6858000"/>
          </a:xfrm>
          <a:custGeom>
            <a:avLst/>
            <a:gdLst>
              <a:gd name="connsiteX0" fmla="*/ 0 w 1623"/>
              <a:gd name="connsiteY0" fmla="*/ 12 h 10813"/>
              <a:gd name="connsiteX1" fmla="*/ 570 w 1623"/>
              <a:gd name="connsiteY1" fmla="*/ 0 h 10813"/>
              <a:gd name="connsiteX2" fmla="*/ 1623 w 1623"/>
              <a:gd name="connsiteY2" fmla="*/ 10808 h 10813"/>
              <a:gd name="connsiteX3" fmla="*/ 0 w 1623"/>
              <a:gd name="connsiteY3" fmla="*/ 10813 h 10813"/>
              <a:gd name="connsiteX4" fmla="*/ 0 w 1623"/>
              <a:gd name="connsiteY4" fmla="*/ 12 h 108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3" h="10813">
                <a:moveTo>
                  <a:pt x="0" y="12"/>
                </a:moveTo>
                <a:lnTo>
                  <a:pt x="570" y="0"/>
                </a:lnTo>
                <a:lnTo>
                  <a:pt x="1623" y="10808"/>
                </a:lnTo>
                <a:lnTo>
                  <a:pt x="0" y="10813"/>
                </a:lnTo>
                <a:lnTo>
                  <a:pt x="0" y="12"/>
                </a:lnTo>
                <a:close/>
              </a:path>
            </a:pathLst>
          </a:cu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1" name="任意多边形 10"/>
          <p:cNvSpPr/>
          <p:nvPr userDrawn="1">
            <p:custDataLst>
              <p:tags r:id="rId6"/>
            </p:custDataLst>
          </p:nvPr>
        </p:nvSpPr>
        <p:spPr>
          <a:xfrm>
            <a:off x="0" y="0"/>
            <a:ext cx="869950" cy="6858000"/>
          </a:xfrm>
          <a:custGeom>
            <a:avLst/>
            <a:gdLst>
              <a:gd name="connsiteX0" fmla="*/ 0 w 1623"/>
              <a:gd name="connsiteY0" fmla="*/ 12 h 10813"/>
              <a:gd name="connsiteX1" fmla="*/ 570 w 1623"/>
              <a:gd name="connsiteY1" fmla="*/ 0 h 10813"/>
              <a:gd name="connsiteX2" fmla="*/ 1623 w 1623"/>
              <a:gd name="connsiteY2" fmla="*/ 10808 h 10813"/>
              <a:gd name="connsiteX3" fmla="*/ 0 w 1623"/>
              <a:gd name="connsiteY3" fmla="*/ 10813 h 10813"/>
              <a:gd name="connsiteX4" fmla="*/ 0 w 1623"/>
              <a:gd name="connsiteY4" fmla="*/ 12 h 108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3" h="10813">
                <a:moveTo>
                  <a:pt x="0" y="12"/>
                </a:moveTo>
                <a:lnTo>
                  <a:pt x="570" y="0"/>
                </a:lnTo>
                <a:lnTo>
                  <a:pt x="1623" y="10808"/>
                </a:lnTo>
                <a:lnTo>
                  <a:pt x="0" y="10813"/>
                </a:lnTo>
                <a:lnTo>
                  <a:pt x="0" y="1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 name="任意多边形 1"/>
          <p:cNvSpPr/>
          <p:nvPr userDrawn="1">
            <p:custDataLst>
              <p:tags r:id="rId7"/>
            </p:custDataLst>
          </p:nvPr>
        </p:nvSpPr>
        <p:spPr>
          <a:xfrm flipH="1" flipV="1">
            <a:off x="11161395" y="0"/>
            <a:ext cx="1030605" cy="6858000"/>
          </a:xfrm>
          <a:custGeom>
            <a:avLst/>
            <a:gdLst>
              <a:gd name="connsiteX0" fmla="*/ 0 w 1623"/>
              <a:gd name="connsiteY0" fmla="*/ 12 h 10813"/>
              <a:gd name="connsiteX1" fmla="*/ 570 w 1623"/>
              <a:gd name="connsiteY1" fmla="*/ 0 h 10813"/>
              <a:gd name="connsiteX2" fmla="*/ 1623 w 1623"/>
              <a:gd name="connsiteY2" fmla="*/ 10808 h 10813"/>
              <a:gd name="connsiteX3" fmla="*/ 0 w 1623"/>
              <a:gd name="connsiteY3" fmla="*/ 10813 h 10813"/>
              <a:gd name="connsiteX4" fmla="*/ 0 w 1623"/>
              <a:gd name="connsiteY4" fmla="*/ 12 h 108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3" h="10813">
                <a:moveTo>
                  <a:pt x="0" y="12"/>
                </a:moveTo>
                <a:lnTo>
                  <a:pt x="570" y="0"/>
                </a:lnTo>
                <a:lnTo>
                  <a:pt x="1623" y="10808"/>
                </a:lnTo>
                <a:lnTo>
                  <a:pt x="0" y="10813"/>
                </a:lnTo>
                <a:lnTo>
                  <a:pt x="0" y="1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 name="标题 2"/>
          <p:cNvSpPr>
            <a:spLocks noGrp="1"/>
          </p:cNvSpPr>
          <p:nvPr>
            <p:ph type="ctrTitle"/>
            <p:custDataLst>
              <p:tags r:id="rId8"/>
            </p:custDataLst>
          </p:nvPr>
        </p:nvSpPr>
        <p:spPr>
          <a:xfrm>
            <a:off x="1922145" y="2528570"/>
            <a:ext cx="6218555" cy="1873250"/>
          </a:xfrm>
        </p:spPr>
        <p:txBody>
          <a:bodyPr wrap="square" lIns="0" tIns="0" rIns="0" bIns="0" anchor="ctr" anchorCtr="0">
            <a:normAutofit/>
          </a:bodyPr>
          <a:lstStyle>
            <a:lvl1pPr algn="l">
              <a:lnSpc>
                <a:spcPct val="100000"/>
              </a:lnSpc>
              <a:defRPr sz="6000" spc="400" baseline="0">
                <a:solidFill>
                  <a:schemeClr val="accent1"/>
                </a:solidFill>
              </a:defRPr>
            </a:lvl1pPr>
          </a:lstStyle>
          <a:p>
            <a:r>
              <a:rPr lang="zh-CN" altLang="en-US" dirty="0"/>
              <a:t>单击此处编辑母版标题样式</a:t>
            </a:r>
            <a:endParaRPr lang="zh-CN" altLang="en-US" dirty="0"/>
          </a:p>
        </p:txBody>
      </p:sp>
      <p:sp>
        <p:nvSpPr>
          <p:cNvPr id="4" name="日期"/>
          <p:cNvSpPr>
            <a:spLocks noGrp="1"/>
          </p:cNvSpPr>
          <p:nvPr>
            <p:ph type="subTitle" idx="1" hasCustomPrompt="1"/>
            <p:custDataLst>
              <p:tags r:id="rId9"/>
            </p:custDataLst>
          </p:nvPr>
        </p:nvSpPr>
        <p:spPr>
          <a:xfrm>
            <a:off x="1922145" y="1628775"/>
            <a:ext cx="6218555" cy="687070"/>
          </a:xfrm>
        </p:spPr>
        <p:txBody>
          <a:bodyPr wrap="square" lIns="0" tIns="0" rIns="0" bIns="0" anchor="b">
            <a:normAutofit/>
          </a:bodyPr>
          <a:lstStyle>
            <a:lvl1pPr marL="0" indent="0" algn="l">
              <a:lnSpc>
                <a:spcPct val="100000"/>
              </a:lnSpc>
              <a:buNone/>
              <a:defRPr sz="3600" b="1">
                <a:ln w="12700">
                  <a:solidFill>
                    <a:schemeClr val="accent1"/>
                  </a:solidFill>
                </a:ln>
                <a:no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日期时间</a:t>
            </a:r>
            <a:endParaRPr lang="zh-CN" altLang="en-US" dirty="0"/>
          </a:p>
        </p:txBody>
      </p:sp>
      <p:sp>
        <p:nvSpPr>
          <p:cNvPr id="19" name="署名占位符 10"/>
          <p:cNvSpPr>
            <a:spLocks noGrp="1"/>
          </p:cNvSpPr>
          <p:nvPr>
            <p:ph type="body" sz="quarter" idx="17" hasCustomPrompt="1"/>
            <p:custDataLst>
              <p:tags r:id="rId10"/>
            </p:custDataLst>
          </p:nvPr>
        </p:nvSpPr>
        <p:spPr>
          <a:xfrm>
            <a:off x="1922145" y="4664710"/>
            <a:ext cx="2545715" cy="574675"/>
          </a:xfrm>
          <a:prstGeom prst="rect">
            <a:avLst/>
          </a:prstGeom>
          <a:solidFill>
            <a:schemeClr val="accent1"/>
          </a:solidFill>
        </p:spPr>
        <p:txBody>
          <a:bodyPr wrap="square" anchor="ctr" anchorCtr="0">
            <a:normAutofit/>
          </a:bodyPr>
          <a:lstStyle>
            <a:lvl1pPr marL="0" indent="0" algn="ctr">
              <a:lnSpc>
                <a:spcPct val="100000"/>
              </a:lnSpc>
              <a:buNone/>
              <a:defRPr sz="1600" b="1">
                <a:solidFill>
                  <a:srgbClr val="FFFFFF"/>
                </a:solidFill>
              </a:defRPr>
            </a:lvl1pPr>
          </a:lstStyle>
          <a:p>
            <a:pPr lvl="0"/>
            <a:r>
              <a:rPr lang="zh-CN" altLang="en-US" dirty="0"/>
              <a:t>署名</a:t>
            </a:r>
            <a:endParaRPr lang="zh-CN" altLang="en-US" dirty="0"/>
          </a:p>
        </p:txBody>
      </p:sp>
      <p:pic>
        <p:nvPicPr>
          <p:cNvPr id="5124" name="图片 6" descr="logo横版 png"/>
          <p:cNvPicPr>
            <a:picLocks noChangeAspect="1"/>
          </p:cNvPicPr>
          <p:nvPr userDrawn="1"/>
        </p:nvPicPr>
        <p:blipFill>
          <a:blip r:embed="rId11"/>
          <a:stretch>
            <a:fillRect/>
          </a:stretch>
        </p:blipFill>
        <p:spPr>
          <a:xfrm>
            <a:off x="11477625" y="82550"/>
            <a:ext cx="608013" cy="642938"/>
          </a:xfrm>
          <a:prstGeom prst="rect">
            <a:avLst/>
          </a:prstGeom>
          <a:noFill/>
          <a:ln w="9525">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image" Target="../media/image1.jpeg"/><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tags" Target="../tags/tag15.xml"/><Relationship Id="rId8" Type="http://schemas.openxmlformats.org/officeDocument/2006/relationships/tags" Target="../tags/tag14.xml"/><Relationship Id="rId7" Type="http://schemas.openxmlformats.org/officeDocument/2006/relationships/tags" Target="../tags/tag13.xml"/><Relationship Id="rId6" Type="http://schemas.openxmlformats.org/officeDocument/2006/relationships/tags" Target="../tags/tag12.xml"/><Relationship Id="rId5" Type="http://schemas.openxmlformats.org/officeDocument/2006/relationships/tags" Target="../tags/tag11.xml"/><Relationship Id="rId4" Type="http://schemas.openxmlformats.org/officeDocument/2006/relationships/tags" Target="../tags/tag10.xml"/><Relationship Id="rId3" Type="http://schemas.openxmlformats.org/officeDocument/2006/relationships/tags" Target="../tags/tag9.xml"/><Relationship Id="rId2" Type="http://schemas.openxmlformats.org/officeDocument/2006/relationships/slideLayout" Target="../slideLayouts/slideLayout15.xml"/><Relationship Id="rId14" Type="http://schemas.openxmlformats.org/officeDocument/2006/relationships/theme" Target="../theme/theme2.xml"/><Relationship Id="rId13" Type="http://schemas.openxmlformats.org/officeDocument/2006/relationships/image" Target="../media/image1.jpeg"/><Relationship Id="rId12" Type="http://schemas.openxmlformats.org/officeDocument/2006/relationships/tags" Target="../tags/tag18.xml"/><Relationship Id="rId11" Type="http://schemas.openxmlformats.org/officeDocument/2006/relationships/tags" Target="../tags/tag17.xml"/><Relationship Id="rId10" Type="http://schemas.openxmlformats.org/officeDocument/2006/relationships/tags" Target="../tags/tag16.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pic>
        <p:nvPicPr>
          <p:cNvPr id="5124" name="图片 6" descr="logo横版 png"/>
          <p:cNvPicPr>
            <a:picLocks noChangeAspect="1"/>
          </p:cNvPicPr>
          <p:nvPr userDrawn="1"/>
        </p:nvPicPr>
        <p:blipFill>
          <a:blip r:embed="rId14"/>
          <a:stretch>
            <a:fillRect/>
          </a:stretch>
        </p:blipFill>
        <p:spPr>
          <a:xfrm>
            <a:off x="11477625" y="82550"/>
            <a:ext cx="608013" cy="642938"/>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任意多边形: 形状 7"/>
          <p:cNvSpPr/>
          <p:nvPr userDrawn="1">
            <p:custDataLst>
              <p:tags r:id="rId3"/>
            </p:custDataLst>
          </p:nvPr>
        </p:nvSpPr>
        <p:spPr>
          <a:xfrm>
            <a:off x="11506297" y="55"/>
            <a:ext cx="685730" cy="2978575"/>
          </a:xfrm>
          <a:custGeom>
            <a:avLst/>
            <a:gdLst>
              <a:gd name="connsiteX0" fmla="*/ 0 w 685730"/>
              <a:gd name="connsiteY0" fmla="*/ 0 h 2978575"/>
              <a:gd name="connsiteX1" fmla="*/ 685730 w 685730"/>
              <a:gd name="connsiteY1" fmla="*/ 62 h 2978575"/>
              <a:gd name="connsiteX2" fmla="*/ 685703 w 685730"/>
              <a:gd name="connsiteY2" fmla="*/ 2978575 h 2978575"/>
              <a:gd name="connsiteX3" fmla="*/ 0 w 685730"/>
              <a:gd name="connsiteY3" fmla="*/ 0 h 2978575"/>
            </a:gdLst>
            <a:ahLst/>
            <a:cxnLst>
              <a:cxn ang="0">
                <a:pos x="connsiteX0" y="connsiteY0"/>
              </a:cxn>
              <a:cxn ang="0">
                <a:pos x="connsiteX1" y="connsiteY1"/>
              </a:cxn>
              <a:cxn ang="0">
                <a:pos x="connsiteX2" y="connsiteY2"/>
              </a:cxn>
              <a:cxn ang="0">
                <a:pos x="connsiteX3" y="connsiteY3"/>
              </a:cxn>
            </a:cxnLst>
            <a:rect l="l" t="t" r="r" b="b"/>
            <a:pathLst>
              <a:path w="685730" h="2978575">
                <a:moveTo>
                  <a:pt x="0" y="0"/>
                </a:moveTo>
                <a:lnTo>
                  <a:pt x="685730" y="62"/>
                </a:lnTo>
                <a:lnTo>
                  <a:pt x="685703" y="2978575"/>
                </a:lnTo>
                <a:lnTo>
                  <a:pt x="0" y="0"/>
                </a:ln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11" name="任意多边形: 形状 10"/>
          <p:cNvSpPr/>
          <p:nvPr userDrawn="1">
            <p:custDataLst>
              <p:tags r:id="rId4"/>
            </p:custDataLst>
          </p:nvPr>
        </p:nvSpPr>
        <p:spPr>
          <a:xfrm>
            <a:off x="11700868" y="0"/>
            <a:ext cx="491135" cy="2127327"/>
          </a:xfrm>
          <a:custGeom>
            <a:avLst/>
            <a:gdLst>
              <a:gd name="connsiteX0" fmla="*/ 0 w 491135"/>
              <a:gd name="connsiteY0" fmla="*/ 0 h 2127327"/>
              <a:gd name="connsiteX1" fmla="*/ 491135 w 491135"/>
              <a:gd name="connsiteY1" fmla="*/ 17 h 2127327"/>
              <a:gd name="connsiteX2" fmla="*/ 491132 w 491135"/>
              <a:gd name="connsiteY2" fmla="*/ 2127327 h 2127327"/>
              <a:gd name="connsiteX3" fmla="*/ 0 w 491135"/>
              <a:gd name="connsiteY3" fmla="*/ 0 h 2127327"/>
            </a:gdLst>
            <a:ahLst/>
            <a:cxnLst>
              <a:cxn ang="0">
                <a:pos x="connsiteX0" y="connsiteY0"/>
              </a:cxn>
              <a:cxn ang="0">
                <a:pos x="connsiteX1" y="connsiteY1"/>
              </a:cxn>
              <a:cxn ang="0">
                <a:pos x="connsiteX2" y="connsiteY2"/>
              </a:cxn>
              <a:cxn ang="0">
                <a:pos x="connsiteX3" y="connsiteY3"/>
              </a:cxn>
            </a:cxnLst>
            <a:rect l="l" t="t" r="r" b="b"/>
            <a:pathLst>
              <a:path w="491135" h="2127327">
                <a:moveTo>
                  <a:pt x="0" y="0"/>
                </a:moveTo>
                <a:lnTo>
                  <a:pt x="491135" y="17"/>
                </a:lnTo>
                <a:lnTo>
                  <a:pt x="491132" y="2127327"/>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31" name="任意多边形 30"/>
          <p:cNvSpPr/>
          <p:nvPr userDrawn="1">
            <p:custDataLst>
              <p:tags r:id="rId5"/>
            </p:custDataLst>
          </p:nvPr>
        </p:nvSpPr>
        <p:spPr>
          <a:xfrm>
            <a:off x="0" y="3707325"/>
            <a:ext cx="711835" cy="3150675"/>
          </a:xfrm>
          <a:custGeom>
            <a:avLst/>
            <a:gdLst>
              <a:gd name="connsiteX0" fmla="*/ 7 w 4458"/>
              <a:gd name="connsiteY0" fmla="*/ 2 h 10825"/>
              <a:gd name="connsiteX1" fmla="*/ 1342 w 4458"/>
              <a:gd name="connsiteY1" fmla="*/ 0 h 10825"/>
              <a:gd name="connsiteX2" fmla="*/ 4458 w 4458"/>
              <a:gd name="connsiteY2" fmla="*/ 10796 h 10825"/>
              <a:gd name="connsiteX3" fmla="*/ 0 w 4458"/>
              <a:gd name="connsiteY3" fmla="*/ 10825 h 10825"/>
              <a:gd name="connsiteX4" fmla="*/ 7 w 4458"/>
              <a:gd name="connsiteY4" fmla="*/ 2 h 10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1" h="4962">
                <a:moveTo>
                  <a:pt x="0" y="0"/>
                </a:moveTo>
                <a:lnTo>
                  <a:pt x="1121" y="4952"/>
                </a:lnTo>
                <a:lnTo>
                  <a:pt x="0" y="4962"/>
                </a:lnTo>
                <a:lnTo>
                  <a:pt x="0" y="0"/>
                </a:ln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sp>
        <p:nvSpPr>
          <p:cNvPr id="32" name="任意多边形 31"/>
          <p:cNvSpPr/>
          <p:nvPr userDrawn="1">
            <p:custDataLst>
              <p:tags r:id="rId6"/>
            </p:custDataLst>
          </p:nvPr>
        </p:nvSpPr>
        <p:spPr>
          <a:xfrm>
            <a:off x="0" y="3543563"/>
            <a:ext cx="518795" cy="3314437"/>
          </a:xfrm>
          <a:custGeom>
            <a:avLst/>
            <a:gdLst>
              <a:gd name="it" fmla="*/ h 7 12"/>
              <a:gd name="ir" fmla="*/ w 7 12"/>
              <a:gd name="ib" fmla="*/ h 11 12"/>
            </a:gdLst>
            <a:ahLst/>
            <a:cxnLst>
              <a:cxn ang="3">
                <a:pos x="l" y="t"/>
              </a:cxn>
              <a:cxn ang="cd2">
                <a:pos x="l" y="vc"/>
              </a:cxn>
              <a:cxn ang="cd4">
                <a:pos x="l" y="b"/>
              </a:cxn>
              <a:cxn ang="cd4">
                <a:pos x="hc" y="b"/>
              </a:cxn>
              <a:cxn ang="cd4">
                <a:pos x="r" y="b"/>
              </a:cxn>
              <a:cxn ang="0">
                <a:pos x="hc" y="vc"/>
              </a:cxn>
            </a:cxnLst>
            <a:rect l="l" t="t" r="r" b="b"/>
            <a:pathLst>
              <a:path w="817" h="5220">
                <a:moveTo>
                  <a:pt x="0" y="0"/>
                </a:moveTo>
                <a:lnTo>
                  <a:pt x="817" y="5220"/>
                </a:lnTo>
                <a:lnTo>
                  <a:pt x="0" y="5220"/>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 name="灯片编号占位符 5"/>
          <p:cNvSpPr>
            <a:spLocks noGrp="1"/>
          </p:cNvSpPr>
          <p:nvPr>
            <p:ph type="sldNum" sz="quarter" idx="4"/>
            <p:custDataLst>
              <p:tags r:id="rId7"/>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5" name="页脚占位符 4"/>
          <p:cNvSpPr>
            <a:spLocks noGrp="1"/>
          </p:cNvSpPr>
          <p:nvPr>
            <p:ph type="ftr" sz="quarter" idx="3"/>
            <p:custDataLst>
              <p:tags r:id="rId8"/>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4" name="日期占位符 3"/>
          <p:cNvSpPr>
            <a:spLocks noGrp="1"/>
          </p:cNvSpPr>
          <p:nvPr>
            <p:ph type="dt" sz="half" idx="2"/>
            <p:custDataLst>
              <p:tags r:id="rId9"/>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3" name="文本占位符 2"/>
          <p:cNvSpPr>
            <a:spLocks noGrp="1"/>
          </p:cNvSpPr>
          <p:nvPr>
            <p:ph type="body" idx="1"/>
            <p:custDataLst>
              <p:tags r:id="rId10"/>
            </p:custDataLst>
          </p:nvPr>
        </p:nvSpPr>
        <p:spPr>
          <a:xfrm>
            <a:off x="695960" y="1301749"/>
            <a:ext cx="10800000" cy="4873625"/>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2" name="标题占位符 1"/>
          <p:cNvSpPr>
            <a:spLocks noGrp="1"/>
          </p:cNvSpPr>
          <p:nvPr>
            <p:ph type="title"/>
            <p:custDataLst>
              <p:tags r:id="rId11"/>
            </p:custDataLst>
          </p:nvPr>
        </p:nvSpPr>
        <p:spPr>
          <a:xfrm>
            <a:off x="695960" y="360000"/>
            <a:ext cx="10800000" cy="720000"/>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7" name="KSO_TEMPLATE" hidden="1"/>
          <p:cNvSpPr/>
          <p:nvPr userDrawn="1">
            <p:custDataLst>
              <p:tags r:id="rId12"/>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5124" name="图片 6" descr="logo横版 png"/>
          <p:cNvPicPr>
            <a:picLocks noChangeAspect="1"/>
          </p:cNvPicPr>
          <p:nvPr userDrawn="1"/>
        </p:nvPicPr>
        <p:blipFill>
          <a:blip r:embed="rId13"/>
          <a:stretch>
            <a:fillRect/>
          </a:stretch>
        </p:blipFill>
        <p:spPr>
          <a:xfrm>
            <a:off x="11477625" y="82550"/>
            <a:ext cx="608013" cy="642938"/>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63" r:id="rId1"/>
    <p:sldLayoutId id="2147483664" r:id="rId2"/>
  </p:sldLayoutIdLst>
  <p:txStyles>
    <p:titleStyle>
      <a:lvl1pPr algn="l" defTabSz="914400" rtl="0" eaLnBrk="1" latinLnBrk="0" hangingPunct="1">
        <a:lnSpc>
          <a:spcPct val="90000"/>
        </a:lnSpc>
        <a:spcBef>
          <a:spcPct val="0"/>
        </a:spcBef>
        <a:buNone/>
        <a:defRPr sz="3200" b="1" i="0" u="none" kern="1200" spc="0">
          <a:solidFill>
            <a:schemeClr val="accent1"/>
          </a:solidFill>
          <a:effectLst/>
          <a:uFill>
            <a:solidFill>
              <a:schemeClr val="bg1"/>
            </a:solidFill>
          </a:uFill>
          <a:latin typeface="+mj-lt"/>
          <a:ea typeface="+mj-ea"/>
          <a:cs typeface="+mj-cs"/>
        </a:defRPr>
      </a:lvl1pPr>
    </p:titleStyle>
    <p:bodyStyle>
      <a:lvl1pPr marL="228600" indent="0" algn="l" defTabSz="914400" rtl="0" eaLnBrk="1" latinLnBrk="0" hangingPunct="1">
        <a:lnSpc>
          <a:spcPct val="130000"/>
        </a:lnSpc>
        <a:spcBef>
          <a:spcPts val="1000"/>
        </a:spcBef>
        <a:buFont typeface="Arial" panose="020B0604020202020204" pitchFamily="34" charset="0"/>
        <a:buChar char="•"/>
        <a:defRPr sz="240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5.xml"/><Relationship Id="rId3" Type="http://schemas.openxmlformats.org/officeDocument/2006/relationships/tags" Target="../tags/tag19.xml"/><Relationship Id="rId2" Type="http://schemas.openxmlformats.org/officeDocument/2006/relationships/image" Target="../media/image4.jpeg"/><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8.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ags" Target="../tags/tag20.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60.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62.xml"/><Relationship Id="rId1" Type="http://schemas.openxmlformats.org/officeDocument/2006/relationships/tags" Target="../tags/tag61.xml"/></Relationships>
</file>

<file path=ppt/slides/_rels/slide3.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9" Type="http://schemas.openxmlformats.org/officeDocument/2006/relationships/notesSlide" Target="../notesSlides/notesSlide1.xml"/><Relationship Id="rId18" Type="http://schemas.openxmlformats.org/officeDocument/2006/relationships/slideLayout" Target="../slideLayouts/slideLayout12.xml"/><Relationship Id="rId17" Type="http://schemas.openxmlformats.org/officeDocument/2006/relationships/tags" Target="../tags/tag37.xml"/><Relationship Id="rId16" Type="http://schemas.openxmlformats.org/officeDocument/2006/relationships/tags" Target="../tags/tag36.xml"/><Relationship Id="rId15" Type="http://schemas.openxmlformats.org/officeDocument/2006/relationships/tags" Target="../tags/tag35.xml"/><Relationship Id="rId14" Type="http://schemas.openxmlformats.org/officeDocument/2006/relationships/tags" Target="../tags/tag34.xml"/><Relationship Id="rId13" Type="http://schemas.openxmlformats.org/officeDocument/2006/relationships/tags" Target="../tags/tag33.xml"/><Relationship Id="rId12" Type="http://schemas.openxmlformats.org/officeDocument/2006/relationships/tags" Target="../tags/tag32.xml"/><Relationship Id="rId11" Type="http://schemas.openxmlformats.org/officeDocument/2006/relationships/tags" Target="../tags/tag31.xml"/><Relationship Id="rId10" Type="http://schemas.openxmlformats.org/officeDocument/2006/relationships/tags" Target="../tags/tag30.xml"/><Relationship Id="rId1" Type="http://schemas.openxmlformats.org/officeDocument/2006/relationships/tags" Target="../tags/tag2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38.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9.xml"/></Relationships>
</file>

<file path=ppt/slides/_rels/slide7.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ags" Target="../tags/tag46.xml"/><Relationship Id="rId6" Type="http://schemas.openxmlformats.org/officeDocument/2006/relationships/tags" Target="../tags/tag45.xml"/><Relationship Id="rId5" Type="http://schemas.openxmlformats.org/officeDocument/2006/relationships/tags" Target="../tags/tag44.xml"/><Relationship Id="rId4" Type="http://schemas.openxmlformats.org/officeDocument/2006/relationships/tags" Target="../tags/tag43.xml"/><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s>
</file>

<file path=ppt/slides/_rels/slide8.xml.rels><?xml version="1.0" encoding="UTF-8" standalone="yes"?>
<Relationships xmlns="http://schemas.openxmlformats.org/package/2006/relationships"><Relationship Id="rId9" Type="http://schemas.openxmlformats.org/officeDocument/2006/relationships/tags" Target="../tags/tag55.xml"/><Relationship Id="rId8" Type="http://schemas.openxmlformats.org/officeDocument/2006/relationships/tags" Target="../tags/tag54.xml"/><Relationship Id="rId7" Type="http://schemas.openxmlformats.org/officeDocument/2006/relationships/tags" Target="../tags/tag53.xml"/><Relationship Id="rId6" Type="http://schemas.openxmlformats.org/officeDocument/2006/relationships/tags" Target="../tags/tag52.xml"/><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2" Type="http://schemas.openxmlformats.org/officeDocument/2006/relationships/slideLayout" Target="../slideLayouts/slideLayout6.xml"/><Relationship Id="rId11" Type="http://schemas.openxmlformats.org/officeDocument/2006/relationships/tags" Target="../tags/tag57.xml"/><Relationship Id="rId10" Type="http://schemas.openxmlformats.org/officeDocument/2006/relationships/tags" Target="../tags/tag56.xml"/><Relationship Id="rId1" Type="http://schemas.openxmlformats.org/officeDocument/2006/relationships/tags" Target="../tags/tag4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矩形 1"/>
          <p:cNvSpPr/>
          <p:nvPr/>
        </p:nvSpPr>
        <p:spPr>
          <a:xfrm>
            <a:off x="762000" y="1246188"/>
            <a:ext cx="6538913" cy="5016500"/>
          </a:xfrm>
          <a:prstGeom prst="rect">
            <a:avLst/>
          </a:prstGeom>
          <a:noFill/>
          <a:ln w="9525">
            <a:noFill/>
          </a:ln>
        </p:spPr>
        <p:txBody>
          <a:bodyPr wrap="square" anchor="t">
            <a:spAutoFit/>
          </a:bodyPr>
          <a:p>
            <a:r>
              <a:rPr lang="zh-CN" altLang="en-US" sz="4000" b="1">
                <a:solidFill>
                  <a:srgbClr val="FF0000"/>
                </a:solidFill>
                <a:latin typeface="HelveticaNeue" pitchFamily="2" charset="0"/>
                <a:ea typeface="宋体" panose="02010600030101010101" pitchFamily="2" charset="-122"/>
              </a:rPr>
              <a:t>感恩遇见，相互成就，本课件资料仅供您个人参考、教学使用，严禁自行在网络传播，违者依知识产权法追究法律责任。</a:t>
            </a:r>
            <a:endParaRPr lang="en-US" altLang="zh-CN" sz="4000" b="1">
              <a:solidFill>
                <a:srgbClr val="FF0000"/>
              </a:solidFill>
              <a:latin typeface="HelveticaNeue" pitchFamily="2" charset="0"/>
              <a:ea typeface="宋体" panose="02010600030101010101" pitchFamily="2" charset="-122"/>
            </a:endParaRPr>
          </a:p>
          <a:p>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更多教学资源请关注</a:t>
            </a:r>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公众号：溯恩英语</a:t>
            </a:r>
            <a:endParaRPr lang="zh-CN" altLang="en-US" sz="4000" b="1">
              <a:solidFill>
                <a:srgbClr val="FF0000"/>
              </a:solidFill>
              <a:latin typeface="HelveticaNeue" pitchFamily="2" charset="0"/>
              <a:ea typeface="宋体" panose="02010600030101010101" pitchFamily="2" charset="-122"/>
            </a:endParaRPr>
          </a:p>
        </p:txBody>
      </p:sp>
      <p:sp>
        <p:nvSpPr>
          <p:cNvPr id="5122" name="矩形 3"/>
          <p:cNvSpPr/>
          <p:nvPr/>
        </p:nvSpPr>
        <p:spPr>
          <a:xfrm>
            <a:off x="7835900" y="2009775"/>
            <a:ext cx="3603625" cy="708025"/>
          </a:xfrm>
          <a:prstGeom prst="rect">
            <a:avLst/>
          </a:prstGeom>
          <a:noFill/>
          <a:ln w="9525">
            <a:noFill/>
          </a:ln>
        </p:spPr>
        <p:txBody>
          <a:bodyPr wrap="square" anchor="t">
            <a:spAutoFit/>
          </a:bodyPr>
          <a:p>
            <a:r>
              <a:rPr lang="zh-CN" altLang="en-US" sz="4000" b="1">
                <a:latin typeface="华文新魏" pitchFamily="2" charset="-122"/>
                <a:ea typeface="宋体" panose="02010600030101010101" pitchFamily="2" charset="-122"/>
              </a:rPr>
              <a:t>知识产权声明</a:t>
            </a:r>
            <a:endParaRPr lang="zh-CN" altLang="en-US" sz="4000" b="1">
              <a:latin typeface="华文新魏" pitchFamily="2" charset="-122"/>
              <a:ea typeface="宋体" panose="02010600030101010101" pitchFamily="2" charset="-122"/>
            </a:endParaRPr>
          </a:p>
        </p:txBody>
      </p:sp>
      <p:pic>
        <p:nvPicPr>
          <p:cNvPr id="5123" name="图片 11" descr="水印"/>
          <p:cNvPicPr>
            <a:picLocks noChangeAspect="1"/>
          </p:cNvPicPr>
          <p:nvPr/>
        </p:nvPicPr>
        <p:blipFill>
          <a:blip r:embed="rId1"/>
          <a:stretch>
            <a:fillRect/>
          </a:stretch>
        </p:blipFill>
        <p:spPr>
          <a:xfrm>
            <a:off x="7186613" y="63500"/>
            <a:ext cx="4902200" cy="1587500"/>
          </a:xfrm>
          <a:prstGeom prst="rect">
            <a:avLst/>
          </a:prstGeom>
          <a:noFill/>
          <a:ln w="9525">
            <a:noFill/>
          </a:ln>
        </p:spPr>
      </p:pic>
      <p:pic>
        <p:nvPicPr>
          <p:cNvPr id="5125" name="图片 1" descr="qrcode_for_gh_3a435f224ccf_1280"/>
          <p:cNvPicPr>
            <a:picLocks noChangeAspect="1"/>
          </p:cNvPicPr>
          <p:nvPr/>
        </p:nvPicPr>
        <p:blipFill>
          <a:blip r:embed="rId2"/>
          <a:stretch>
            <a:fillRect/>
          </a:stretch>
        </p:blipFill>
        <p:spPr>
          <a:xfrm>
            <a:off x="7927975" y="2717800"/>
            <a:ext cx="3109913" cy="3108325"/>
          </a:xfrm>
          <a:prstGeom prst="rect">
            <a:avLst/>
          </a:prstGeom>
          <a:noFill/>
          <a:ln w="9525">
            <a:noFill/>
          </a:ln>
        </p:spPr>
      </p:pic>
    </p:spTree>
    <p:custDataLst>
      <p:tags r:id="rId3"/>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04800" y="117475"/>
            <a:ext cx="3539490" cy="398780"/>
          </a:xfrm>
          <a:prstGeom prst="rect">
            <a:avLst/>
          </a:prstGeom>
          <a:solidFill>
            <a:schemeClr val="accent4">
              <a:lumMod val="20000"/>
              <a:lumOff val="80000"/>
            </a:schemeClr>
          </a:solidFill>
        </p:spPr>
        <p:txBody>
          <a:bodyPr wrap="square">
            <a:spAutoFit/>
          </a:bodyPr>
          <a:p>
            <a:pPr algn="l"/>
            <a:r>
              <a:rPr lang="en-US" altLang="zh-CN" sz="2000">
                <a:latin typeface="黑体" panose="02010609060101010101" charset="-122"/>
                <a:ea typeface="黑体" panose="02010609060101010101" charset="-122"/>
                <a:cs typeface="黑体" panose="02010609060101010101" charset="-122"/>
              </a:rPr>
              <a:t>Step4.</a:t>
            </a:r>
            <a:r>
              <a:rPr lang="zh-CN" altLang="en-US" sz="2000">
                <a:latin typeface="黑体" panose="02010609060101010101" charset="-122"/>
                <a:ea typeface="黑体" panose="02010609060101010101" charset="-122"/>
                <a:cs typeface="黑体" panose="02010609060101010101" charset="-122"/>
              </a:rPr>
              <a:t>丰富细节，生动描写</a:t>
            </a:r>
            <a:r>
              <a:rPr lang="en-US" altLang="zh-CN" sz="2000">
                <a:latin typeface="黑体" panose="02010609060101010101" charset="-122"/>
                <a:ea typeface="黑体" panose="02010609060101010101" charset="-122"/>
                <a:cs typeface="黑体" panose="02010609060101010101" charset="-122"/>
              </a:rPr>
              <a:t> </a:t>
            </a:r>
            <a:endParaRPr lang="en-US" altLang="zh-CN" sz="2000">
              <a:latin typeface="黑体" panose="02010609060101010101" charset="-122"/>
              <a:ea typeface="黑体" panose="02010609060101010101" charset="-122"/>
              <a:cs typeface="黑体" panose="02010609060101010101" charset="-122"/>
            </a:endParaRPr>
          </a:p>
        </p:txBody>
      </p:sp>
      <p:sp>
        <p:nvSpPr>
          <p:cNvPr id="3" name="文本框 2"/>
          <p:cNvSpPr txBox="1"/>
          <p:nvPr/>
        </p:nvSpPr>
        <p:spPr>
          <a:xfrm>
            <a:off x="304800" y="563245"/>
            <a:ext cx="11753850" cy="922020"/>
          </a:xfrm>
          <a:prstGeom prst="rect">
            <a:avLst/>
          </a:prstGeom>
          <a:solidFill>
            <a:schemeClr val="accent5">
              <a:lumMod val="20000"/>
              <a:lumOff val="80000"/>
            </a:schemeClr>
          </a:solidFill>
        </p:spPr>
        <p:txBody>
          <a:bodyPr wrap="square">
            <a:spAutoFit/>
          </a:bodyPr>
          <a:p>
            <a:pPr algn="l"/>
            <a:r>
              <a:rPr lang="zh-CN" altLang="en-US" sz="1800">
                <a:latin typeface="Times New Roman" panose="02020603050405020304" charset="0"/>
                <a:ea typeface="黑体" panose="02010609060101010101" charset="-122"/>
                <a:cs typeface="Times New Roman" panose="02020603050405020304" charset="0"/>
              </a:rPr>
              <a:t>续写第二段开头：</a:t>
            </a:r>
            <a:r>
              <a:rPr lang="en-US" altLang="zh-CN" sz="1800">
                <a:solidFill>
                  <a:srgbClr val="C00000"/>
                </a:solidFill>
                <a:latin typeface="Times New Roman" panose="02020603050405020304" charset="0"/>
                <a:ea typeface="黑体" panose="02010609060101010101" charset="-122"/>
                <a:cs typeface="Times New Roman" panose="02020603050405020304" charset="0"/>
              </a:rPr>
              <a:t>Slowly but surely, my efforts to adjust to the new routine paid off.</a:t>
            </a:r>
            <a:endParaRPr lang="en-US" altLang="zh-CN" sz="1800">
              <a:solidFill>
                <a:srgbClr val="C00000"/>
              </a:solidFill>
              <a:latin typeface="Times New Roman" panose="02020603050405020304" charset="0"/>
              <a:ea typeface="黑体" panose="02010609060101010101" charset="-122"/>
              <a:cs typeface="Times New Roman" panose="02020603050405020304" charset="0"/>
            </a:endParaRPr>
          </a:p>
          <a:p>
            <a:pPr algn="l"/>
            <a:r>
              <a:rPr lang="zh-CN" altLang="en-US" sz="1800">
                <a:latin typeface="Times New Roman" panose="02020603050405020304" charset="0"/>
                <a:ea typeface="黑体" panose="02010609060101010101" charset="-122"/>
                <a:cs typeface="Times New Roman" panose="02020603050405020304" charset="0"/>
              </a:rPr>
              <a:t>段落核心定位：承接前文改进行动，描写作息规律后的身体、状态、学习蜕变，结合清晨美景烘托心境，最后升华主题。</a:t>
            </a:r>
            <a:endParaRPr lang="zh-CN" altLang="en-US" sz="1800">
              <a:latin typeface="Times New Roman" panose="02020603050405020304" charset="0"/>
              <a:ea typeface="黑体" panose="02010609060101010101" charset="-122"/>
              <a:cs typeface="Times New Roman" panose="02020603050405020304" charset="0"/>
            </a:endParaRPr>
          </a:p>
        </p:txBody>
      </p:sp>
      <p:sp>
        <p:nvSpPr>
          <p:cNvPr id="4" name="文本框 3"/>
          <p:cNvSpPr txBox="1"/>
          <p:nvPr/>
        </p:nvSpPr>
        <p:spPr>
          <a:xfrm>
            <a:off x="304800" y="1485265"/>
            <a:ext cx="11754485" cy="5077460"/>
          </a:xfrm>
          <a:prstGeom prst="rect">
            <a:avLst/>
          </a:prstGeom>
          <a:solidFill>
            <a:schemeClr val="bg2"/>
          </a:solidFill>
        </p:spPr>
        <p:txBody>
          <a:bodyPr wrap="square">
            <a:spAutoFit/>
          </a:bodyPr>
          <a:p>
            <a:pPr algn="l">
              <a:lnSpc>
                <a:spcPct val="100000"/>
              </a:lnSpc>
            </a:pPr>
            <a:r>
              <a:rPr lang="zh-CN" altLang="en-US" b="1">
                <a:solidFill>
                  <a:srgbClr val="C00000"/>
                </a:solidFill>
                <a:latin typeface="黑体" panose="02010609060101010101" charset="-122"/>
                <a:ea typeface="黑体" panose="02010609060101010101" charset="-122"/>
                <a:cs typeface="Times New Roman" panose="02020603050405020304" charset="0"/>
              </a:rPr>
              <a:t>一、动作描写（核心必用）</a:t>
            </a:r>
            <a:endParaRPr lang="zh-CN" altLang="en-US">
              <a:latin typeface="黑体" panose="02010609060101010101" charset="-122"/>
              <a:ea typeface="黑体" panose="02010609060101010101" charset="-122"/>
              <a:cs typeface="Times New Roman" panose="02020603050405020304" charset="0"/>
            </a:endParaRPr>
          </a:p>
          <a:p>
            <a:pPr algn="l">
              <a:lnSpc>
                <a:spcPct val="100000"/>
              </a:lnSpc>
            </a:pPr>
            <a:r>
              <a:rPr lang="zh-CN" altLang="en-US">
                <a:latin typeface="黑体" panose="02010609060101010101" charset="-122"/>
                <a:ea typeface="黑体" panose="02010609060101010101" charset="-122"/>
                <a:cs typeface="Times New Roman" panose="02020603050405020304" charset="0"/>
              </a:rPr>
              <a:t>适用场景：早起自律、晨间高效学习、坚持规律作息</a:t>
            </a:r>
            <a:endParaRPr lang="zh-CN" altLang="en-US">
              <a:latin typeface="黑体" panose="02010609060101010101" charset="-122"/>
              <a:ea typeface="黑体" panose="02010609060101010101" charset="-122"/>
              <a:cs typeface="Times New Roman" panose="02020603050405020304" charset="0"/>
            </a:endParaRPr>
          </a:p>
          <a:p>
            <a:pPr algn="l">
              <a:lnSpc>
                <a:spcPct val="100000"/>
              </a:lnSpc>
            </a:pPr>
            <a:r>
              <a:rPr lang="zh-CN" altLang="en-US">
                <a:latin typeface="黑体" panose="02010609060101010101" charset="-122"/>
                <a:ea typeface="黑体" panose="02010609060101010101" charset="-122"/>
                <a:cs typeface="Times New Roman" panose="02020603050405020304" charset="0"/>
              </a:rPr>
              <a:t>基础保底句：</a:t>
            </a:r>
            <a:r>
              <a:rPr lang="en-US" altLang="zh-CN">
                <a:latin typeface="Times New Roman" panose="02020603050405020304" charset="0"/>
                <a:ea typeface="微软雅黑" panose="020B0503020204020204" charset="-122"/>
                <a:cs typeface="Times New Roman" panose="02020603050405020304" charset="0"/>
              </a:rPr>
              <a:t>I got up early and studied carefully every day.</a:t>
            </a:r>
            <a:endParaRPr lang="en-US" altLang="zh-CN">
              <a:latin typeface="Times New Roman" panose="02020603050405020304" charset="0"/>
              <a:ea typeface="微软雅黑" panose="020B0503020204020204" charset="-122"/>
              <a:cs typeface="Times New Roman" panose="02020603050405020304" charset="0"/>
            </a:endParaRPr>
          </a:p>
          <a:p>
            <a:pPr algn="l">
              <a:lnSpc>
                <a:spcPct val="100000"/>
              </a:lnSpc>
            </a:pPr>
            <a:r>
              <a:rPr lang="zh-CN" altLang="en-US">
                <a:latin typeface="黑体" panose="02010609060101010101" charset="-122"/>
                <a:ea typeface="黑体" panose="02010609060101010101" charset="-122"/>
                <a:cs typeface="Times New Roman" panose="02020603050405020304" charset="0"/>
              </a:rPr>
              <a:t>考场升级句：</a:t>
            </a:r>
            <a:r>
              <a:rPr lang="en-US" altLang="zh-CN">
                <a:latin typeface="Times New Roman" panose="02020603050405020304" charset="0"/>
                <a:ea typeface="微软雅黑" panose="020B0503020204020204" charset="-122"/>
                <a:cs typeface="Times New Roman" panose="02020603050405020304" charset="0"/>
              </a:rPr>
              <a:t>I dragged myself out of bed early every morning and devoted myself to daytime study efficiently.</a:t>
            </a:r>
            <a:endParaRPr lang="en-US" altLang="zh-CN">
              <a:latin typeface="Times New Roman" panose="02020603050405020304" charset="0"/>
              <a:ea typeface="微软雅黑" panose="020B0503020204020204" charset="-122"/>
              <a:cs typeface="Times New Roman" panose="02020603050405020304" charset="0"/>
            </a:endParaRPr>
          </a:p>
          <a:p>
            <a:pPr algn="l">
              <a:lnSpc>
                <a:spcPct val="100000"/>
              </a:lnSpc>
            </a:pPr>
            <a:r>
              <a:rPr lang="zh-CN" altLang="en-US">
                <a:latin typeface="黑体" panose="02010609060101010101" charset="-122"/>
                <a:ea typeface="黑体" panose="02010609060101010101" charset="-122"/>
                <a:cs typeface="Times New Roman" panose="02020603050405020304" charset="0"/>
              </a:rPr>
              <a:t>例句：</a:t>
            </a:r>
            <a:r>
              <a:rPr lang="en-US" altLang="zh-CN">
                <a:latin typeface="Times New Roman" panose="02020603050405020304" charset="0"/>
                <a:ea typeface="微软雅黑" panose="020B0503020204020204" charset="-122"/>
                <a:cs typeface="Times New Roman" panose="02020603050405020304" charset="0"/>
              </a:rPr>
              <a:t>Slowly but surely, my efforts to adjust to the new routine paid off. I got up early regularly, focused on my schoolwork in the daytime and never delayed my tasks until midnight.</a:t>
            </a:r>
            <a:endParaRPr lang="en-US" altLang="zh-CN">
              <a:latin typeface="Times New Roman" panose="02020603050405020304" charset="0"/>
              <a:ea typeface="微软雅黑" panose="020B0503020204020204" charset="-122"/>
              <a:cs typeface="Times New Roman" panose="02020603050405020304" charset="0"/>
            </a:endParaRPr>
          </a:p>
          <a:p>
            <a:pPr algn="l">
              <a:lnSpc>
                <a:spcPct val="100000"/>
              </a:lnSpc>
            </a:pPr>
            <a:r>
              <a:rPr lang="zh-CN" altLang="en-US" b="1">
                <a:solidFill>
                  <a:srgbClr val="C00000"/>
                </a:solidFill>
                <a:latin typeface="黑体" panose="02010609060101010101" charset="-122"/>
                <a:ea typeface="黑体" panose="02010609060101010101" charset="-122"/>
                <a:cs typeface="Times New Roman" panose="02020603050405020304" charset="0"/>
              </a:rPr>
              <a:t>二、心理描写（升华核心）</a:t>
            </a:r>
            <a:endParaRPr lang="zh-CN" altLang="en-US">
              <a:latin typeface="黑体" panose="02010609060101010101" charset="-122"/>
              <a:ea typeface="黑体" panose="02010609060101010101" charset="-122"/>
              <a:cs typeface="Times New Roman" panose="02020603050405020304" charset="0"/>
            </a:endParaRPr>
          </a:p>
          <a:p>
            <a:pPr algn="l">
              <a:lnSpc>
                <a:spcPct val="100000"/>
              </a:lnSpc>
            </a:pPr>
            <a:r>
              <a:rPr lang="zh-CN" altLang="en-US">
                <a:latin typeface="黑体" panose="02010609060101010101" charset="-122"/>
                <a:ea typeface="黑体" panose="02010609060101010101" charset="-122"/>
                <a:cs typeface="Times New Roman" panose="02020603050405020304" charset="0"/>
              </a:rPr>
              <a:t>适用场景：身心舒展、精力充沛、领悟健康与自律的真谛</a:t>
            </a:r>
            <a:endParaRPr lang="zh-CN" altLang="en-US">
              <a:latin typeface="黑体" panose="02010609060101010101" charset="-122"/>
              <a:ea typeface="黑体" panose="02010609060101010101" charset="-122"/>
              <a:cs typeface="Times New Roman" panose="02020603050405020304" charset="0"/>
            </a:endParaRPr>
          </a:p>
          <a:p>
            <a:pPr algn="l">
              <a:lnSpc>
                <a:spcPct val="100000"/>
              </a:lnSpc>
            </a:pPr>
            <a:r>
              <a:rPr lang="zh-CN" altLang="en-US">
                <a:latin typeface="黑体" panose="02010609060101010101" charset="-122"/>
                <a:ea typeface="黑体" panose="02010609060101010101" charset="-122"/>
                <a:cs typeface="Times New Roman" panose="02020603050405020304" charset="0"/>
              </a:rPr>
              <a:t>基础保底句：</a:t>
            </a:r>
            <a:r>
              <a:rPr lang="en-US" altLang="zh-CN">
                <a:latin typeface="Times New Roman" panose="02020603050405020304" charset="0"/>
                <a:ea typeface="微软雅黑" panose="020B0503020204020204" charset="-122"/>
                <a:cs typeface="Times New Roman" panose="02020603050405020304" charset="0"/>
              </a:rPr>
              <a:t>I felt energetic and understood the importance of health.</a:t>
            </a:r>
            <a:endParaRPr lang="en-US" altLang="zh-CN">
              <a:latin typeface="Times New Roman" panose="02020603050405020304" charset="0"/>
              <a:ea typeface="微软雅黑" panose="020B0503020204020204" charset="-122"/>
              <a:cs typeface="Times New Roman" panose="02020603050405020304" charset="0"/>
            </a:endParaRPr>
          </a:p>
          <a:p>
            <a:pPr algn="l">
              <a:lnSpc>
                <a:spcPct val="100000"/>
              </a:lnSpc>
            </a:pPr>
            <a:r>
              <a:rPr lang="zh-CN" altLang="en-US">
                <a:latin typeface="黑体" panose="02010609060101010101" charset="-122"/>
                <a:ea typeface="黑体" panose="02010609060101010101" charset="-122"/>
                <a:cs typeface="Times New Roman" panose="02020603050405020304" charset="0"/>
              </a:rPr>
              <a:t>考场升级句：</a:t>
            </a:r>
            <a:r>
              <a:rPr lang="en-US" altLang="zh-CN">
                <a:latin typeface="Times New Roman" panose="02020603050405020304" charset="0"/>
                <a:ea typeface="微软雅黑" panose="020B0503020204020204" charset="-122"/>
                <a:cs typeface="Times New Roman" panose="02020603050405020304" charset="0"/>
              </a:rPr>
              <a:t>I felt totally refreshed and full of vitality, gaining a deeper understanding of self-discipline and health.</a:t>
            </a:r>
            <a:endParaRPr lang="en-US" altLang="zh-CN">
              <a:latin typeface="Times New Roman" panose="02020603050405020304" charset="0"/>
              <a:ea typeface="微软雅黑" panose="020B0503020204020204" charset="-122"/>
              <a:cs typeface="Times New Roman" panose="02020603050405020304" charset="0"/>
            </a:endParaRPr>
          </a:p>
          <a:p>
            <a:pPr algn="l">
              <a:lnSpc>
                <a:spcPct val="100000"/>
              </a:lnSpc>
            </a:pPr>
            <a:r>
              <a:rPr lang="zh-CN" altLang="en-US">
                <a:latin typeface="黑体" panose="02010609060101010101" charset="-122"/>
                <a:ea typeface="黑体" panose="02010609060101010101" charset="-122"/>
                <a:cs typeface="Times New Roman" panose="02020603050405020304" charset="0"/>
              </a:rPr>
              <a:t>例句：</a:t>
            </a:r>
            <a:r>
              <a:rPr lang="en-US" altLang="zh-CN">
                <a:latin typeface="Times New Roman" panose="02020603050405020304" charset="0"/>
                <a:ea typeface="微软雅黑" panose="020B0503020204020204" charset="-122"/>
                <a:cs typeface="Times New Roman" panose="02020603050405020304" charset="0"/>
              </a:rPr>
              <a:t>Slowly but surely, my efforts to adjust to the new routine paid off. The annoying headache and chest pain disappeared completely. I was filled with energy all day long and finally realized that the first wealth is health.</a:t>
            </a:r>
            <a:endParaRPr lang="en-US" altLang="zh-CN">
              <a:latin typeface="Times New Roman" panose="02020603050405020304" charset="0"/>
              <a:ea typeface="微软雅黑" panose="020B0503020204020204" charset="-122"/>
              <a:cs typeface="Times New Roman" panose="02020603050405020304" charset="0"/>
            </a:endParaRPr>
          </a:p>
          <a:p>
            <a:pPr algn="l">
              <a:lnSpc>
                <a:spcPct val="100000"/>
              </a:lnSpc>
            </a:pPr>
            <a:r>
              <a:rPr lang="zh-CN" altLang="en-US" b="1">
                <a:solidFill>
                  <a:srgbClr val="C00000"/>
                </a:solidFill>
                <a:latin typeface="黑体" panose="02010609060101010101" charset="-122"/>
                <a:ea typeface="黑体" panose="02010609060101010101" charset="-122"/>
                <a:cs typeface="Times New Roman" panose="02020603050405020304" charset="0"/>
              </a:rPr>
              <a:t>三、环境描写（画面高分）</a:t>
            </a:r>
            <a:endParaRPr lang="zh-CN" altLang="en-US">
              <a:latin typeface="黑体" panose="02010609060101010101" charset="-122"/>
              <a:ea typeface="黑体" panose="02010609060101010101" charset="-122"/>
              <a:cs typeface="Times New Roman" panose="02020603050405020304" charset="0"/>
            </a:endParaRPr>
          </a:p>
          <a:p>
            <a:pPr algn="l">
              <a:lnSpc>
                <a:spcPct val="100000"/>
              </a:lnSpc>
            </a:pPr>
            <a:r>
              <a:rPr lang="zh-CN" altLang="en-US">
                <a:latin typeface="黑体" panose="02010609060101010101" charset="-122"/>
                <a:ea typeface="黑体" panose="02010609060101010101" charset="-122"/>
                <a:cs typeface="Times New Roman" panose="02020603050405020304" charset="0"/>
              </a:rPr>
              <a:t>适用场景：描绘清晨阳光、新风、鸟鸣，烘托全新的生活状态</a:t>
            </a:r>
            <a:endParaRPr lang="zh-CN" altLang="en-US">
              <a:latin typeface="黑体" panose="02010609060101010101" charset="-122"/>
              <a:ea typeface="黑体" panose="02010609060101010101" charset="-122"/>
              <a:cs typeface="Times New Roman" panose="02020603050405020304" charset="0"/>
            </a:endParaRPr>
          </a:p>
          <a:p>
            <a:pPr algn="l">
              <a:lnSpc>
                <a:spcPct val="100000"/>
              </a:lnSpc>
            </a:pPr>
            <a:r>
              <a:rPr lang="zh-CN" altLang="en-US">
                <a:latin typeface="黑体" panose="02010609060101010101" charset="-122"/>
                <a:ea typeface="黑体" panose="02010609060101010101" charset="-122"/>
                <a:cs typeface="Times New Roman" panose="02020603050405020304" charset="0"/>
              </a:rPr>
              <a:t>基础保底句：</a:t>
            </a:r>
            <a:r>
              <a:rPr lang="en-US" altLang="zh-CN">
                <a:latin typeface="Times New Roman" panose="02020603050405020304" charset="0"/>
                <a:ea typeface="微软雅黑" panose="020B0503020204020204" charset="-122"/>
                <a:cs typeface="Times New Roman" panose="02020603050405020304" charset="0"/>
              </a:rPr>
              <a:t>The morning air was fresh and nice.</a:t>
            </a:r>
            <a:endParaRPr lang="en-US" altLang="zh-CN">
              <a:latin typeface="Times New Roman" panose="02020603050405020304" charset="0"/>
              <a:ea typeface="微软雅黑" panose="020B0503020204020204" charset="-122"/>
              <a:cs typeface="Times New Roman" panose="02020603050405020304" charset="0"/>
            </a:endParaRPr>
          </a:p>
          <a:p>
            <a:pPr algn="l">
              <a:lnSpc>
                <a:spcPct val="100000"/>
              </a:lnSpc>
            </a:pPr>
            <a:r>
              <a:rPr lang="zh-CN" altLang="en-US">
                <a:latin typeface="黑体" panose="02010609060101010101" charset="-122"/>
                <a:ea typeface="黑体" panose="02010609060101010101" charset="-122"/>
                <a:cs typeface="Times New Roman" panose="02020603050405020304" charset="0"/>
              </a:rPr>
              <a:t>考场升级句：</a:t>
            </a:r>
            <a:r>
              <a:rPr lang="en-US" altLang="zh-CN">
                <a:latin typeface="Times New Roman" panose="02020603050405020304" charset="0"/>
                <a:ea typeface="微软雅黑" panose="020B0503020204020204" charset="-122"/>
                <a:cs typeface="Times New Roman" panose="02020603050405020304" charset="0"/>
              </a:rPr>
              <a:t>Soft sunlight streamed through the window, bringing fresh air and gentle warmth every morning.</a:t>
            </a:r>
            <a:endParaRPr lang="en-US" altLang="zh-CN">
              <a:latin typeface="Times New Roman" panose="02020603050405020304" charset="0"/>
              <a:ea typeface="微软雅黑" panose="020B0503020204020204" charset="-122"/>
              <a:cs typeface="Times New Roman" panose="02020603050405020304" charset="0"/>
            </a:endParaRPr>
          </a:p>
          <a:p>
            <a:pPr algn="l">
              <a:lnSpc>
                <a:spcPct val="100000"/>
              </a:lnSpc>
            </a:pPr>
            <a:r>
              <a:rPr lang="zh-CN" altLang="en-US">
                <a:latin typeface="黑体" panose="02010609060101010101" charset="-122"/>
                <a:ea typeface="黑体" panose="02010609060101010101" charset="-122"/>
                <a:cs typeface="Times New Roman" panose="02020603050405020304" charset="0"/>
              </a:rPr>
              <a:t>例句：</a:t>
            </a:r>
            <a:r>
              <a:rPr lang="en-US" altLang="zh-CN">
                <a:latin typeface="Times New Roman" panose="02020603050405020304" charset="0"/>
                <a:ea typeface="微软雅黑" panose="020B0503020204020204" charset="-122"/>
                <a:cs typeface="Times New Roman" panose="02020603050405020304" charset="0"/>
              </a:rPr>
              <a:t>Slowly but surely, my efforts to adjust to the new routine paid off. Bathed in warm morning sunshine and breathing fresh air, I enjoyed every peaceful and positive new day.</a:t>
            </a:r>
            <a:endParaRPr lang="en-US" altLang="zh-CN">
              <a:latin typeface="Times New Roman" panose="02020603050405020304" charset="0"/>
              <a:ea typeface="微软雅黑" panose="020B0503020204020204" charset="-122"/>
              <a:cs typeface="Times New Roman" panose="0202060305040502030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ph type="title"/>
            <p:custDataLst>
              <p:tags r:id="rId1"/>
            </p:custDataLst>
          </p:nvPr>
        </p:nvSpPr>
        <p:spPr>
          <a:xfrm>
            <a:off x="112395" y="81280"/>
            <a:ext cx="6459220" cy="531495"/>
          </a:xfrm>
          <a:solidFill>
            <a:schemeClr val="accent4">
              <a:lumMod val="20000"/>
              <a:lumOff val="80000"/>
            </a:schemeClr>
          </a:solidFill>
        </p:spPr>
        <p:txBody>
          <a:bodyPr>
            <a:normAutofit/>
          </a:bodyPr>
          <a:lstStyle/>
          <a:p>
            <a:r>
              <a:rPr lang="zh-CN" altLang="en-US" sz="2400" kern="0" dirty="0">
                <a:ln>
                  <a:noFill/>
                  <a:prstDash val="sysDot"/>
                </a:ln>
                <a:solidFill>
                  <a:schemeClr val="tx1">
                    <a:lumMod val="85000"/>
                    <a:lumOff val="15000"/>
                  </a:schemeClr>
                </a:solidFill>
                <a:latin typeface="黑体" panose="02010609060101010101" charset="-122"/>
                <a:ea typeface="黑体" panose="02010609060101010101" charset="-122"/>
                <a:cs typeface="黑体" panose="02010609060101010101" charset="-122"/>
                <a:sym typeface="+mn-ea"/>
              </a:rPr>
              <a:t>Step</a:t>
            </a:r>
            <a:r>
              <a:rPr lang="en-US" altLang="zh-CN" sz="2400" kern="0" dirty="0">
                <a:ln>
                  <a:noFill/>
                  <a:prstDash val="sysDot"/>
                </a:ln>
                <a:solidFill>
                  <a:schemeClr val="tx1">
                    <a:lumMod val="85000"/>
                    <a:lumOff val="15000"/>
                  </a:schemeClr>
                </a:solidFill>
                <a:latin typeface="黑体" panose="02010609060101010101" charset="-122"/>
                <a:ea typeface="黑体" panose="02010609060101010101" charset="-122"/>
                <a:cs typeface="黑体" panose="02010609060101010101" charset="-122"/>
                <a:sym typeface="+mn-ea"/>
              </a:rPr>
              <a:t>4</a:t>
            </a:r>
            <a:r>
              <a:rPr lang="zh-CN" altLang="en-US" sz="2400" kern="0" dirty="0">
                <a:ln>
                  <a:noFill/>
                  <a:prstDash val="sysDot"/>
                </a:ln>
                <a:solidFill>
                  <a:schemeClr val="tx1">
                    <a:lumMod val="85000"/>
                    <a:lumOff val="15000"/>
                  </a:schemeClr>
                </a:solidFill>
                <a:latin typeface="黑体" panose="02010609060101010101" charset="-122"/>
                <a:ea typeface="黑体" panose="02010609060101010101" charset="-122"/>
                <a:cs typeface="黑体" panose="02010609060101010101" charset="-122"/>
                <a:sym typeface="+mn-ea"/>
              </a:rPr>
              <a:t> 丰富细节，生动描写</a:t>
            </a:r>
            <a:r>
              <a:rPr lang="zh-CN" altLang="en-US" sz="2400">
                <a:latin typeface="黑体" panose="02010609060101010101" charset="-122"/>
                <a:ea typeface="黑体" panose="02010609060101010101" charset="-122"/>
                <a:cs typeface="黑体" panose="02010609060101010101" charset="-122"/>
              </a:rPr>
              <a:t>（心理</a:t>
            </a:r>
            <a:r>
              <a:rPr lang="en-US" altLang="zh-CN" sz="2400">
                <a:latin typeface="黑体" panose="02010609060101010101" charset="-122"/>
                <a:ea typeface="黑体" panose="02010609060101010101" charset="-122"/>
                <a:cs typeface="黑体" panose="02010609060101010101" charset="-122"/>
              </a:rPr>
              <a:t>+</a:t>
            </a:r>
            <a:r>
              <a:rPr lang="zh-CN" altLang="en-US" sz="2400">
                <a:latin typeface="黑体" panose="02010609060101010101" charset="-122"/>
                <a:ea typeface="黑体" panose="02010609060101010101" charset="-122"/>
                <a:cs typeface="黑体" panose="02010609060101010101" charset="-122"/>
              </a:rPr>
              <a:t>动作</a:t>
            </a:r>
            <a:r>
              <a:rPr lang="en-US" altLang="zh-CN" sz="2400">
                <a:latin typeface="黑体" panose="02010609060101010101" charset="-122"/>
                <a:ea typeface="黑体" panose="02010609060101010101" charset="-122"/>
                <a:cs typeface="黑体" panose="02010609060101010101" charset="-122"/>
              </a:rPr>
              <a:t>+</a:t>
            </a:r>
            <a:r>
              <a:rPr lang="zh-CN" altLang="en-US" sz="2400">
                <a:latin typeface="黑体" panose="02010609060101010101" charset="-122"/>
                <a:ea typeface="黑体" panose="02010609060101010101" charset="-122"/>
                <a:cs typeface="黑体" panose="02010609060101010101" charset="-122"/>
              </a:rPr>
              <a:t>环境）</a:t>
            </a:r>
            <a:endParaRPr lang="zh-CN" altLang="en-US" sz="2400">
              <a:latin typeface="黑体" panose="02010609060101010101" charset="-122"/>
              <a:ea typeface="黑体" panose="02010609060101010101" charset="-122"/>
              <a:cs typeface="黑体" panose="02010609060101010101" charset="-122"/>
            </a:endParaRPr>
          </a:p>
        </p:txBody>
      </p:sp>
      <p:sp>
        <p:nvSpPr>
          <p:cNvPr id="4" name="文本框 3"/>
          <p:cNvSpPr txBox="1"/>
          <p:nvPr/>
        </p:nvSpPr>
        <p:spPr>
          <a:xfrm>
            <a:off x="310515" y="721995"/>
            <a:ext cx="11717655" cy="5800725"/>
          </a:xfrm>
          <a:prstGeom prst="rect">
            <a:avLst/>
          </a:prstGeom>
          <a:solidFill>
            <a:schemeClr val="bg2"/>
          </a:solidFill>
        </p:spPr>
        <p:txBody>
          <a:bodyPr wrap="square">
            <a:noAutofit/>
          </a:bodyPr>
          <a:p>
            <a:pPr algn="l">
              <a:lnSpc>
                <a:spcPct val="110000"/>
              </a:lnSpc>
            </a:pPr>
            <a:r>
              <a:rPr lang="zh-CN" altLang="en-US" sz="1600" b="1">
                <a:solidFill>
                  <a:srgbClr val="002060"/>
                </a:solidFill>
                <a:latin typeface="Times New Roman" panose="02020603050405020304" charset="0"/>
                <a:ea typeface="黑体" panose="02010609060101010101" charset="-122"/>
                <a:cs typeface="Times New Roman" panose="02020603050405020304" charset="0"/>
                <a:sym typeface="+mn-ea"/>
              </a:rPr>
              <a:t>第一段高分句：</a:t>
            </a:r>
            <a:endParaRPr lang="zh-CN" altLang="en-US" sz="1600">
              <a:solidFill>
                <a:srgbClr val="C00000"/>
              </a:solidFill>
              <a:latin typeface="Times New Roman" panose="02020603050405020304" charset="0"/>
              <a:ea typeface="黑体" panose="02010609060101010101" charset="-122"/>
              <a:cs typeface="Times New Roman" panose="02020603050405020304" charset="0"/>
              <a:sym typeface="+mn-ea"/>
            </a:endParaRPr>
          </a:p>
          <a:p>
            <a:pPr algn="l">
              <a:lnSpc>
                <a:spcPct val="110000"/>
              </a:lnSpc>
              <a:buClrTx/>
              <a:buSzTx/>
              <a:buFontTx/>
            </a:pPr>
            <a:r>
              <a:rPr lang="zh-CN" altLang="en-US" sz="1600" b="1">
                <a:solidFill>
                  <a:srgbClr val="0070C0"/>
                </a:solidFill>
                <a:latin typeface="Times New Roman" panose="02020603050405020304" charset="0"/>
                <a:ea typeface="黑体" panose="02010609060101010101" charset="-122"/>
                <a:cs typeface="Times New Roman" panose="02020603050405020304" charset="0"/>
                <a:sym typeface="+mn-ea"/>
              </a:rPr>
              <a:t>1.警示愧疚反思</a:t>
            </a:r>
            <a:endParaRPr lang="zh-CN" altLang="en-US" sz="1600" b="1">
              <a:solidFill>
                <a:srgbClr val="0070C0"/>
              </a:solidFill>
              <a:latin typeface="Times New Roman" panose="02020603050405020304" charset="0"/>
              <a:ea typeface="黑体" panose="02010609060101010101" charset="-122"/>
              <a:cs typeface="Times New Roman" panose="02020603050405020304" charset="0"/>
              <a:sym typeface="+mn-ea"/>
            </a:endParaRPr>
          </a:p>
          <a:p>
            <a:pPr algn="l">
              <a:lnSpc>
                <a:spcPct val="110000"/>
              </a:lnSpc>
            </a:pPr>
            <a:r>
              <a:rPr lang="zh-CN" altLang="en-US" sz="1600" kern="0" dirty="0">
                <a:ln>
                  <a:noFill/>
                  <a:prstDash val="sysDot"/>
                </a:ln>
                <a:solidFill>
                  <a:schemeClr val="tx1">
                    <a:lumMod val="85000"/>
                    <a:lumOff val="15000"/>
                  </a:schemeClr>
                </a:solidFill>
                <a:latin typeface="Times New Roman" panose="02020603050405020304" charset="0"/>
                <a:cs typeface="Times New Roman" panose="02020603050405020304" charset="0"/>
                <a:sym typeface="+mn-ea"/>
              </a:rPr>
              <a:t>①</a:t>
            </a:r>
            <a:r>
              <a:rPr lang="en-US" altLang="zh-CN" sz="1600">
                <a:latin typeface="Times New Roman" panose="02020603050405020304" charset="0"/>
                <a:ea typeface="微软雅黑" panose="020B0503020204020204" charset="-122"/>
                <a:cs typeface="Times New Roman" panose="02020603050405020304" charset="0"/>
              </a:rPr>
              <a:t>Leaning against the wall of the silent dorm, I hung my head in shame. I kept recalling the sincere warnings from my family and roommate, and blamed myself for being so stubborn. The dim night outside made my regret even stronger.</a:t>
            </a:r>
            <a:endParaRPr lang="en-US" altLang="zh-CN" sz="1600">
              <a:latin typeface="Times New Roman" panose="02020603050405020304" charset="0"/>
              <a:ea typeface="微软雅黑" panose="020B0503020204020204" charset="-122"/>
              <a:cs typeface="Times New Roman" panose="02020603050405020304" charset="0"/>
            </a:endParaRPr>
          </a:p>
          <a:p>
            <a:pPr algn="l">
              <a:lnSpc>
                <a:spcPct val="110000"/>
              </a:lnSpc>
              <a:buClrTx/>
              <a:buSzTx/>
              <a:buFontTx/>
            </a:pPr>
            <a:r>
              <a:rPr lang="zh-CN" altLang="en-US" sz="1600" b="1">
                <a:solidFill>
                  <a:srgbClr val="C00000"/>
                </a:solidFill>
                <a:latin typeface="Times New Roman" panose="02020603050405020304" charset="0"/>
                <a:ea typeface="黑体" panose="02010609060101010101" charset="-122"/>
                <a:cs typeface="Times New Roman" panose="02020603050405020304" charset="0"/>
              </a:rPr>
              <a:t>动作：靠墙伫立、低下头、回想过往</a:t>
            </a:r>
            <a:r>
              <a:rPr lang="en-US" altLang="zh-CN" sz="1600" b="1">
                <a:solidFill>
                  <a:srgbClr val="C00000"/>
                </a:solidFill>
                <a:latin typeface="Times New Roman" panose="02020603050405020304" charset="0"/>
                <a:ea typeface="黑体" panose="02010609060101010101" charset="-122"/>
                <a:cs typeface="Times New Roman" panose="02020603050405020304" charset="0"/>
              </a:rPr>
              <a:t> </a:t>
            </a:r>
            <a:r>
              <a:rPr lang="zh-CN" altLang="en-US" sz="1600" b="1">
                <a:solidFill>
                  <a:srgbClr val="C00000"/>
                </a:solidFill>
                <a:latin typeface="Times New Roman" panose="02020603050405020304" charset="0"/>
                <a:ea typeface="黑体" panose="02010609060101010101" charset="-122"/>
                <a:cs typeface="Times New Roman" panose="02020603050405020304" charset="0"/>
              </a:rPr>
              <a:t>+</a:t>
            </a:r>
            <a:r>
              <a:rPr lang="en-US" altLang="zh-CN" sz="1600" b="1">
                <a:solidFill>
                  <a:srgbClr val="C00000"/>
                </a:solidFill>
                <a:latin typeface="Times New Roman" panose="02020603050405020304" charset="0"/>
                <a:ea typeface="黑体" panose="02010609060101010101" charset="-122"/>
                <a:cs typeface="Times New Roman" panose="02020603050405020304" charset="0"/>
              </a:rPr>
              <a:t> </a:t>
            </a:r>
            <a:r>
              <a:rPr lang="zh-CN" altLang="en-US" sz="1600" b="1">
                <a:solidFill>
                  <a:srgbClr val="C00000"/>
                </a:solidFill>
                <a:latin typeface="Times New Roman" panose="02020603050405020304" charset="0"/>
                <a:ea typeface="黑体" panose="02010609060101010101" charset="-122"/>
                <a:cs typeface="Times New Roman" panose="02020603050405020304" charset="0"/>
              </a:rPr>
              <a:t>心理：羞愧、自责、懊悔+</a:t>
            </a:r>
            <a:r>
              <a:rPr lang="en-US" altLang="zh-CN" sz="1600" b="1">
                <a:solidFill>
                  <a:srgbClr val="C00000"/>
                </a:solidFill>
                <a:latin typeface="Times New Roman" panose="02020603050405020304" charset="0"/>
                <a:ea typeface="黑体" panose="02010609060101010101" charset="-122"/>
                <a:cs typeface="Times New Roman" panose="02020603050405020304" charset="0"/>
              </a:rPr>
              <a:t> </a:t>
            </a:r>
            <a:r>
              <a:rPr lang="zh-CN" altLang="en-US" sz="1600" b="1">
                <a:solidFill>
                  <a:srgbClr val="C00000"/>
                </a:solidFill>
                <a:latin typeface="Times New Roman" panose="02020603050405020304" charset="0"/>
                <a:ea typeface="黑体" panose="02010609060101010101" charset="-122"/>
                <a:cs typeface="Times New Roman" panose="02020603050405020304" charset="0"/>
              </a:rPr>
              <a:t>环境：寂静的宿舍、屋外昏暗夜色</a:t>
            </a:r>
            <a:endParaRPr lang="zh-CN" altLang="en-US" sz="1600" b="1">
              <a:solidFill>
                <a:srgbClr val="C00000"/>
              </a:solidFill>
              <a:latin typeface="Times New Roman" panose="02020603050405020304" charset="0"/>
              <a:ea typeface="黑体" panose="02010609060101010101" charset="-122"/>
              <a:cs typeface="Times New Roman" panose="02020603050405020304" charset="0"/>
            </a:endParaRPr>
          </a:p>
          <a:p>
            <a:pPr algn="l">
              <a:lnSpc>
                <a:spcPct val="110000"/>
              </a:lnSpc>
            </a:pPr>
            <a:r>
              <a:rPr lang="en-US" altLang="zh-CN" sz="1600">
                <a:latin typeface="Times New Roman" panose="02020603050405020304" charset="0"/>
                <a:ea typeface="微软雅黑" panose="020B0503020204020204" charset="-122"/>
                <a:cs typeface="Times New Roman" panose="02020603050405020304" charset="0"/>
              </a:rPr>
              <a:t>②I stared at my phone on the desk and sighed heavily. A strong sense of guilt washed over me when I thought I ruined my health for meaningless late-night fun. Surrounded by the quiet night, I realized how foolish I was.</a:t>
            </a:r>
            <a:endParaRPr lang="en-US" altLang="zh-CN" sz="1600">
              <a:latin typeface="Times New Roman" panose="02020603050405020304" charset="0"/>
              <a:ea typeface="微软雅黑" panose="020B0503020204020204" charset="-122"/>
              <a:cs typeface="Times New Roman" panose="02020603050405020304" charset="0"/>
            </a:endParaRPr>
          </a:p>
          <a:p>
            <a:pPr algn="l">
              <a:lnSpc>
                <a:spcPct val="110000"/>
              </a:lnSpc>
              <a:buClrTx/>
              <a:buSzTx/>
              <a:buFontTx/>
            </a:pPr>
            <a:r>
              <a:rPr lang="zh-CN" altLang="en-US" sz="1600" b="1">
                <a:solidFill>
                  <a:srgbClr val="C00000"/>
                </a:solidFill>
                <a:latin typeface="Times New Roman" panose="02020603050405020304" charset="0"/>
                <a:ea typeface="黑体" panose="02010609060101010101" charset="-122"/>
                <a:cs typeface="Times New Roman" panose="02020603050405020304" charset="0"/>
                <a:sym typeface="+mn-ea"/>
              </a:rPr>
              <a:t>动作：盯着手机、叹气+</a:t>
            </a:r>
            <a:r>
              <a:rPr lang="en-US" altLang="zh-CN" sz="1600" b="1">
                <a:solidFill>
                  <a:srgbClr val="C00000"/>
                </a:solidFill>
                <a:latin typeface="Times New Roman" panose="02020603050405020304" charset="0"/>
                <a:ea typeface="黑体" panose="02010609060101010101" charset="-122"/>
                <a:cs typeface="Times New Roman" panose="02020603050405020304" charset="0"/>
                <a:sym typeface="+mn-ea"/>
              </a:rPr>
              <a:t> </a:t>
            </a:r>
            <a:r>
              <a:rPr lang="zh-CN" altLang="en-US" sz="1600" b="1">
                <a:solidFill>
                  <a:srgbClr val="C00000"/>
                </a:solidFill>
                <a:latin typeface="Times New Roman" panose="02020603050405020304" charset="0"/>
                <a:ea typeface="黑体" panose="02010609060101010101" charset="-122"/>
                <a:cs typeface="Times New Roman" panose="02020603050405020304" charset="0"/>
                <a:sym typeface="+mn-ea"/>
              </a:rPr>
              <a:t>心理：愧疚、醒悟+</a:t>
            </a:r>
            <a:r>
              <a:rPr lang="en-US" altLang="zh-CN" sz="1600" b="1">
                <a:solidFill>
                  <a:srgbClr val="C00000"/>
                </a:solidFill>
                <a:latin typeface="Times New Roman" panose="02020603050405020304" charset="0"/>
                <a:ea typeface="黑体" panose="02010609060101010101" charset="-122"/>
                <a:cs typeface="Times New Roman" panose="02020603050405020304" charset="0"/>
                <a:sym typeface="+mn-ea"/>
              </a:rPr>
              <a:t> </a:t>
            </a:r>
            <a:r>
              <a:rPr lang="zh-CN" altLang="en-US" sz="1600" b="1">
                <a:solidFill>
                  <a:srgbClr val="C00000"/>
                </a:solidFill>
                <a:latin typeface="Times New Roman" panose="02020603050405020304" charset="0"/>
                <a:ea typeface="黑体" panose="02010609060101010101" charset="-122"/>
                <a:cs typeface="Times New Roman" panose="02020603050405020304" charset="0"/>
                <a:sym typeface="+mn-ea"/>
              </a:rPr>
              <a:t>环境：夜色笼罩，周遭静谧</a:t>
            </a:r>
            <a:endParaRPr lang="zh-CN" altLang="en-US" sz="1600" b="1">
              <a:solidFill>
                <a:srgbClr val="C00000"/>
              </a:solidFill>
              <a:latin typeface="Times New Roman" panose="02020603050405020304" charset="0"/>
              <a:ea typeface="黑体" panose="02010609060101010101" charset="-122"/>
              <a:cs typeface="Times New Roman" panose="02020603050405020304" charset="0"/>
            </a:endParaRPr>
          </a:p>
          <a:p>
            <a:pPr algn="l">
              <a:lnSpc>
                <a:spcPct val="110000"/>
              </a:lnSpc>
              <a:buClrTx/>
              <a:buSzTx/>
              <a:buFontTx/>
            </a:pPr>
            <a:r>
              <a:rPr lang="zh-CN" altLang="en-US" sz="1600" b="1">
                <a:solidFill>
                  <a:srgbClr val="0070C0"/>
                </a:solidFill>
                <a:latin typeface="Times New Roman" panose="02020603050405020304" charset="0"/>
                <a:ea typeface="黑体" panose="02010609060101010101" charset="-122"/>
                <a:cs typeface="Times New Roman" panose="02020603050405020304" charset="0"/>
              </a:rPr>
              <a:t>2.制定作息计划</a:t>
            </a:r>
            <a:endParaRPr lang="zh-CN" altLang="en-US" sz="1600" b="1">
              <a:solidFill>
                <a:srgbClr val="0070C0"/>
              </a:solidFill>
              <a:latin typeface="Times New Roman" panose="02020603050405020304" charset="0"/>
              <a:ea typeface="黑体" panose="02010609060101010101" charset="-122"/>
              <a:cs typeface="Times New Roman" panose="02020603050405020304" charset="0"/>
            </a:endParaRPr>
          </a:p>
          <a:p>
            <a:pPr algn="l">
              <a:lnSpc>
                <a:spcPct val="110000"/>
              </a:lnSpc>
            </a:pPr>
            <a:r>
              <a:rPr lang="en-US" altLang="zh-CN" sz="1600">
                <a:latin typeface="Times New Roman" panose="02020603050405020304" charset="0"/>
                <a:ea typeface="微软雅黑" panose="020B0503020204020204" charset="-122"/>
                <a:cs typeface="Times New Roman" panose="02020603050405020304" charset="0"/>
              </a:rPr>
              <a:t>①Moonlight lingered around my desk as I arranged my time properly. I felt confident to bid farewell to my old night-owl days.</a:t>
            </a:r>
            <a:endParaRPr lang="en-US" altLang="zh-CN" sz="1600">
              <a:latin typeface="Times New Roman" panose="02020603050405020304" charset="0"/>
              <a:ea typeface="微软雅黑" panose="020B0503020204020204" charset="-122"/>
              <a:cs typeface="Times New Roman" panose="02020603050405020304" charset="0"/>
            </a:endParaRPr>
          </a:p>
          <a:p>
            <a:pPr algn="l">
              <a:lnSpc>
                <a:spcPct val="110000"/>
              </a:lnSpc>
              <a:buClrTx/>
              <a:buSzTx/>
              <a:buFontTx/>
            </a:pPr>
            <a:r>
              <a:rPr lang="zh-CN" altLang="en-US" sz="1600" b="1">
                <a:solidFill>
                  <a:srgbClr val="C00000"/>
                </a:solidFill>
                <a:latin typeface="Times New Roman" panose="02020603050405020304" charset="0"/>
                <a:ea typeface="黑体" panose="02010609060101010101" charset="-122"/>
                <a:cs typeface="Times New Roman" panose="02020603050405020304" charset="0"/>
              </a:rPr>
              <a:t>动作：合理规划时间+</a:t>
            </a:r>
            <a:r>
              <a:rPr lang="en-US" altLang="zh-CN" sz="1600" b="1">
                <a:solidFill>
                  <a:srgbClr val="C00000"/>
                </a:solidFill>
                <a:latin typeface="Times New Roman" panose="02020603050405020304" charset="0"/>
                <a:ea typeface="黑体" panose="02010609060101010101" charset="-122"/>
                <a:cs typeface="Times New Roman" panose="02020603050405020304" charset="0"/>
              </a:rPr>
              <a:t> </a:t>
            </a:r>
            <a:r>
              <a:rPr lang="zh-CN" altLang="en-US" sz="1600" b="1">
                <a:solidFill>
                  <a:srgbClr val="C00000"/>
                </a:solidFill>
                <a:latin typeface="Times New Roman" panose="02020603050405020304" charset="0"/>
                <a:ea typeface="黑体" panose="02010609060101010101" charset="-122"/>
                <a:cs typeface="Times New Roman" panose="02020603050405020304" charset="0"/>
              </a:rPr>
              <a:t>心理：充满自信+</a:t>
            </a:r>
            <a:r>
              <a:rPr lang="en-US" altLang="zh-CN" sz="1600" b="1">
                <a:solidFill>
                  <a:srgbClr val="C00000"/>
                </a:solidFill>
                <a:latin typeface="Times New Roman" panose="02020603050405020304" charset="0"/>
                <a:ea typeface="黑体" panose="02010609060101010101" charset="-122"/>
                <a:cs typeface="Times New Roman" panose="02020603050405020304" charset="0"/>
              </a:rPr>
              <a:t> </a:t>
            </a:r>
            <a:r>
              <a:rPr lang="zh-CN" altLang="en-US" sz="1600" b="1">
                <a:solidFill>
                  <a:srgbClr val="C00000"/>
                </a:solidFill>
                <a:latin typeface="Times New Roman" panose="02020603050405020304" charset="0"/>
                <a:ea typeface="黑体" panose="02010609060101010101" charset="-122"/>
                <a:cs typeface="Times New Roman" panose="02020603050405020304" charset="0"/>
              </a:rPr>
              <a:t>环境：月光萦绕桌面</a:t>
            </a:r>
            <a:endParaRPr lang="zh-CN" altLang="en-US" sz="1600" b="1">
              <a:solidFill>
                <a:srgbClr val="C00000"/>
              </a:solidFill>
              <a:latin typeface="方正楷体_GB2312" panose="02000000000000000000" charset="-122"/>
              <a:ea typeface="方正楷体_GB2312" panose="02000000000000000000" charset="-122"/>
              <a:cs typeface="方正楷体_GB2312" panose="02000000000000000000" charset="-122"/>
            </a:endParaRPr>
          </a:p>
          <a:p>
            <a:pPr algn="l">
              <a:lnSpc>
                <a:spcPct val="110000"/>
              </a:lnSpc>
            </a:pPr>
            <a:r>
              <a:rPr lang="en-US" altLang="zh-CN" sz="1600">
                <a:latin typeface="Times New Roman" panose="02020603050405020304" charset="0"/>
                <a:ea typeface="微软雅黑" panose="020B0503020204020204" charset="-122"/>
                <a:cs typeface="Times New Roman" panose="02020603050405020304" charset="0"/>
              </a:rPr>
              <a:t>②Thin moonlight trickled through the window onto my desk. I spread out my notebook and sorted out every daily task, feeling relieved to finally take action to correct my mistakes.</a:t>
            </a:r>
            <a:endParaRPr lang="en-US" altLang="zh-CN" sz="1600">
              <a:latin typeface="Times New Roman" panose="02020603050405020304" charset="0"/>
              <a:ea typeface="微软雅黑" panose="020B0503020204020204" charset="-122"/>
              <a:cs typeface="Times New Roman" panose="02020603050405020304" charset="0"/>
            </a:endParaRPr>
          </a:p>
          <a:p>
            <a:pPr algn="l">
              <a:lnSpc>
                <a:spcPct val="110000"/>
              </a:lnSpc>
              <a:buClrTx/>
              <a:buSzTx/>
              <a:buFontTx/>
            </a:pPr>
            <a:r>
              <a:rPr lang="zh-CN" altLang="en-US" sz="1600" b="1">
                <a:solidFill>
                  <a:srgbClr val="C00000"/>
                </a:solidFill>
                <a:latin typeface="Times New Roman" panose="02020603050405020304" charset="0"/>
                <a:ea typeface="黑体" panose="02010609060101010101" charset="-122"/>
                <a:cs typeface="Times New Roman" panose="02020603050405020304" charset="0"/>
                <a:sym typeface="+mn-ea"/>
              </a:rPr>
              <a:t>动作：摊开本子、梳理每日任务+</a:t>
            </a:r>
            <a:r>
              <a:rPr lang="en-US" altLang="zh-CN" sz="1600" b="1">
                <a:solidFill>
                  <a:srgbClr val="C00000"/>
                </a:solidFill>
                <a:latin typeface="Times New Roman" panose="02020603050405020304" charset="0"/>
                <a:ea typeface="黑体" panose="02010609060101010101" charset="-122"/>
                <a:cs typeface="Times New Roman" panose="02020603050405020304" charset="0"/>
                <a:sym typeface="+mn-ea"/>
              </a:rPr>
              <a:t> </a:t>
            </a:r>
            <a:r>
              <a:rPr lang="zh-CN" altLang="en-US" sz="1600" b="1">
                <a:solidFill>
                  <a:srgbClr val="C00000"/>
                </a:solidFill>
                <a:latin typeface="Times New Roman" panose="02020603050405020304" charset="0"/>
                <a:ea typeface="黑体" panose="02010609060101010101" charset="-122"/>
                <a:cs typeface="Times New Roman" panose="02020603050405020304" charset="0"/>
                <a:sym typeface="+mn-ea"/>
              </a:rPr>
              <a:t>心理：如释重负+</a:t>
            </a:r>
            <a:r>
              <a:rPr lang="en-US" altLang="zh-CN" sz="1600" b="1">
                <a:solidFill>
                  <a:srgbClr val="C00000"/>
                </a:solidFill>
                <a:latin typeface="Times New Roman" panose="02020603050405020304" charset="0"/>
                <a:ea typeface="黑体" panose="02010609060101010101" charset="-122"/>
                <a:cs typeface="Times New Roman" panose="02020603050405020304" charset="0"/>
                <a:sym typeface="+mn-ea"/>
              </a:rPr>
              <a:t> </a:t>
            </a:r>
            <a:r>
              <a:rPr lang="zh-CN" altLang="en-US" sz="1600" b="1">
                <a:solidFill>
                  <a:srgbClr val="C00000"/>
                </a:solidFill>
                <a:latin typeface="Times New Roman" panose="02020603050405020304" charset="0"/>
                <a:ea typeface="黑体" panose="02010609060101010101" charset="-122"/>
                <a:cs typeface="Times New Roman" panose="02020603050405020304" charset="0"/>
                <a:sym typeface="+mn-ea"/>
              </a:rPr>
              <a:t>环境：月光洒落桌面</a:t>
            </a:r>
            <a:endParaRPr lang="zh-CN" altLang="en-US" sz="1600" b="1">
              <a:solidFill>
                <a:srgbClr val="C00000"/>
              </a:solidFill>
              <a:latin typeface="方正楷体_GB2312" panose="02000000000000000000" charset="-122"/>
              <a:ea typeface="方正楷体_GB2312" panose="02000000000000000000" charset="-122"/>
              <a:cs typeface="方正楷体_GB2312" panose="02000000000000000000" charset="-122"/>
            </a:endParaRPr>
          </a:p>
          <a:p>
            <a:pPr algn="l">
              <a:lnSpc>
                <a:spcPct val="110000"/>
              </a:lnSpc>
              <a:buClrTx/>
              <a:buSzTx/>
              <a:buFontTx/>
            </a:pPr>
            <a:r>
              <a:rPr lang="zh-CN" altLang="en-US" sz="1600" b="1">
                <a:solidFill>
                  <a:srgbClr val="0070C0"/>
                </a:solidFill>
                <a:latin typeface="Times New Roman" panose="02020603050405020304" charset="0"/>
                <a:ea typeface="黑体" panose="02010609060101010101" charset="-122"/>
                <a:cs typeface="Times New Roman" panose="02020603050405020304" charset="0"/>
              </a:rPr>
              <a:t>3.坚决告别陋习</a:t>
            </a:r>
            <a:endParaRPr lang="zh-CN" altLang="en-US" sz="1600" b="1">
              <a:solidFill>
                <a:srgbClr val="0070C0"/>
              </a:solidFill>
              <a:latin typeface="Times New Roman" panose="02020603050405020304" charset="0"/>
              <a:ea typeface="黑体" panose="02010609060101010101" charset="-122"/>
              <a:cs typeface="Times New Roman" panose="02020603050405020304" charset="0"/>
            </a:endParaRPr>
          </a:p>
          <a:p>
            <a:pPr algn="l">
              <a:lnSpc>
                <a:spcPct val="110000"/>
              </a:lnSpc>
            </a:pPr>
            <a:r>
              <a:rPr lang="zh-CN" altLang="en-US" sz="1600">
                <a:latin typeface="Times New Roman" panose="02020603050405020304" charset="0"/>
                <a:ea typeface="微软雅黑" panose="020B0503020204020204" charset="-122"/>
                <a:cs typeface="Times New Roman" panose="02020603050405020304" charset="0"/>
              </a:rPr>
              <a:t>①</a:t>
            </a:r>
            <a:r>
              <a:rPr lang="en-US" altLang="zh-CN" sz="1600">
                <a:latin typeface="Times New Roman" panose="02020603050405020304" charset="0"/>
                <a:ea typeface="微软雅黑" panose="020B0503020204020204" charset="-122"/>
                <a:cs typeface="Times New Roman" panose="02020603050405020304" charset="0"/>
              </a:rPr>
              <a:t>When other rooms still glowed with dim lights late at night, I closed my books and got ready for bed. No longer longing for the fun of midnight hours, I held fast to my schedule with steady resolve.</a:t>
            </a:r>
            <a:endParaRPr lang="en-US" altLang="zh-CN" sz="1600">
              <a:latin typeface="Times New Roman" panose="02020603050405020304" charset="0"/>
              <a:ea typeface="微软雅黑" panose="020B0503020204020204" charset="-122"/>
              <a:cs typeface="Times New Roman" panose="02020603050405020304" charset="0"/>
            </a:endParaRPr>
          </a:p>
          <a:p>
            <a:pPr algn="l">
              <a:lnSpc>
                <a:spcPct val="110000"/>
              </a:lnSpc>
              <a:buClrTx/>
              <a:buSzTx/>
              <a:buFontTx/>
            </a:pPr>
            <a:r>
              <a:rPr lang="zh-CN" altLang="en-US" sz="1600" b="1">
                <a:solidFill>
                  <a:srgbClr val="C00000"/>
                </a:solidFill>
                <a:latin typeface="Times New Roman" panose="02020603050405020304" charset="0"/>
                <a:ea typeface="黑体" panose="02010609060101010101" charset="-122"/>
                <a:cs typeface="Times New Roman" panose="02020603050405020304" charset="0"/>
              </a:rPr>
              <a:t>动作：合上书、准备就寝 + 心理：意志坚定，不再贪恋深夜娱乐+ 环境：深夜楼内零星灯火</a:t>
            </a:r>
            <a:endParaRPr lang="zh-CN" altLang="en-US" sz="1600" b="1">
              <a:solidFill>
                <a:srgbClr val="C00000"/>
              </a:solidFill>
              <a:latin typeface="Times New Roman" panose="02020603050405020304" charset="0"/>
              <a:ea typeface="黑体" panose="02010609060101010101" charset="-122"/>
              <a:cs typeface="Times New Roman" panose="02020603050405020304" charset="0"/>
            </a:endParaRPr>
          </a:p>
          <a:p>
            <a:pPr algn="l">
              <a:lnSpc>
                <a:spcPct val="110000"/>
              </a:lnSpc>
            </a:pPr>
            <a:r>
              <a:rPr lang="en-US" altLang="zh-CN" sz="1600">
                <a:latin typeface="Times New Roman" panose="02020603050405020304" charset="0"/>
                <a:ea typeface="微软雅黑" panose="020B0503020204020204" charset="-122"/>
                <a:cs typeface="Times New Roman" panose="02020603050405020304" charset="0"/>
                <a:sym typeface="+mn-ea"/>
              </a:rPr>
              <a:t>②</a:t>
            </a:r>
            <a:r>
              <a:rPr lang="en-US" altLang="zh-CN" sz="1600">
                <a:latin typeface="Times New Roman" panose="02020603050405020304" charset="0"/>
                <a:ea typeface="微软雅黑" panose="020B0503020204020204" charset="-122"/>
                <a:cs typeface="Times New Roman" panose="02020603050405020304" charset="0"/>
              </a:rPr>
              <a:t>Bathed in bright morning sunshine, I stepped out of the dorm and walked slowly on the campus. Keeping to the regular timetable day after day, I gradually grew used to this healthy lifestyle.</a:t>
            </a:r>
            <a:endParaRPr lang="en-US" altLang="zh-CN" sz="1600">
              <a:latin typeface="Times New Roman" panose="02020603050405020304" charset="0"/>
              <a:ea typeface="微软雅黑" panose="020B0503020204020204" charset="-122"/>
              <a:cs typeface="Times New Roman" panose="02020603050405020304" charset="0"/>
            </a:endParaRPr>
          </a:p>
          <a:p>
            <a:pPr algn="l">
              <a:lnSpc>
                <a:spcPct val="110000"/>
              </a:lnSpc>
              <a:buClrTx/>
              <a:buSzTx/>
              <a:buFontTx/>
            </a:pPr>
            <a:r>
              <a:rPr lang="zh-CN" altLang="en-US" sz="1600" b="1">
                <a:solidFill>
                  <a:srgbClr val="C00000"/>
                </a:solidFill>
                <a:latin typeface="Times New Roman" panose="02020603050405020304" charset="0"/>
                <a:ea typeface="黑体" panose="02010609060101010101" charset="-122"/>
                <a:cs typeface="Times New Roman" panose="02020603050405020304" charset="0"/>
                <a:sym typeface="+mn-ea"/>
              </a:rPr>
              <a:t>动作：走出宿舍、漫步校园 +</a:t>
            </a:r>
            <a:r>
              <a:rPr lang="en-US" altLang="zh-CN" sz="1600" b="1">
                <a:solidFill>
                  <a:srgbClr val="C00000"/>
                </a:solidFill>
                <a:latin typeface="Times New Roman" panose="02020603050405020304" charset="0"/>
                <a:ea typeface="黑体" panose="02010609060101010101" charset="-122"/>
                <a:cs typeface="Times New Roman" panose="02020603050405020304" charset="0"/>
                <a:sym typeface="+mn-ea"/>
              </a:rPr>
              <a:t> </a:t>
            </a:r>
            <a:r>
              <a:rPr lang="zh-CN" altLang="en-US" sz="1600" b="1">
                <a:solidFill>
                  <a:srgbClr val="C00000"/>
                </a:solidFill>
                <a:latin typeface="Times New Roman" panose="02020603050405020304" charset="0"/>
                <a:ea typeface="黑体" panose="02010609060101010101" charset="-122"/>
                <a:cs typeface="Times New Roman" panose="02020603050405020304" charset="0"/>
                <a:sym typeface="+mn-ea"/>
              </a:rPr>
              <a:t>心理：慢慢适应、心态从容 +</a:t>
            </a:r>
            <a:r>
              <a:rPr lang="en-US" altLang="zh-CN" sz="1600" b="1">
                <a:solidFill>
                  <a:srgbClr val="C00000"/>
                </a:solidFill>
                <a:latin typeface="Times New Roman" panose="02020603050405020304" charset="0"/>
                <a:ea typeface="黑体" panose="02010609060101010101" charset="-122"/>
                <a:cs typeface="Times New Roman" panose="02020603050405020304" charset="0"/>
                <a:sym typeface="+mn-ea"/>
              </a:rPr>
              <a:t> </a:t>
            </a:r>
            <a:r>
              <a:rPr lang="zh-CN" altLang="en-US" sz="1600" b="1">
                <a:solidFill>
                  <a:srgbClr val="C00000"/>
                </a:solidFill>
                <a:latin typeface="Times New Roman" panose="02020603050405020304" charset="0"/>
                <a:ea typeface="黑体" panose="02010609060101010101" charset="-122"/>
                <a:cs typeface="Times New Roman" panose="02020603050405020304" charset="0"/>
                <a:sym typeface="+mn-ea"/>
              </a:rPr>
              <a:t>环境：阳光明媚的校园清晨</a:t>
            </a:r>
            <a:endParaRPr lang="zh-CN" altLang="en-US" sz="1600" b="1">
              <a:solidFill>
                <a:srgbClr val="C00000"/>
              </a:solidFill>
              <a:latin typeface="Times New Roman" panose="02020603050405020304" charset="0"/>
              <a:ea typeface="黑体" panose="02010609060101010101" charset="-122"/>
              <a:cs typeface="Times New Roman" panose="0202060305040502030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63830" y="672465"/>
            <a:ext cx="11642725" cy="5976620"/>
          </a:xfrm>
          <a:prstGeom prst="rect">
            <a:avLst/>
          </a:prstGeom>
          <a:solidFill>
            <a:schemeClr val="bg1">
              <a:lumMod val="95000"/>
            </a:schemeClr>
          </a:solidFill>
        </p:spPr>
        <p:txBody>
          <a:bodyPr wrap="square" rtlCol="0" anchor="t">
            <a:noAutofit/>
          </a:bodyPr>
          <a:p>
            <a:pPr algn="l"/>
            <a:r>
              <a:rPr lang="zh-CN" altLang="en-US" sz="1600" b="1">
                <a:solidFill>
                  <a:srgbClr val="002060"/>
                </a:solidFill>
                <a:latin typeface="Times New Roman" panose="02020603050405020304" charset="0"/>
                <a:ea typeface="黑体" panose="02010609060101010101" charset="-122"/>
                <a:cs typeface="Times New Roman" panose="02020603050405020304" charset="0"/>
                <a:sym typeface="+mn-ea"/>
              </a:rPr>
              <a:t>第二段高分句：</a:t>
            </a:r>
            <a:endParaRPr lang="zh-CN" altLang="en-US">
              <a:solidFill>
                <a:srgbClr val="C00000"/>
              </a:solidFill>
              <a:latin typeface="Times New Roman" panose="02020603050405020304" charset="0"/>
              <a:ea typeface="黑体" panose="02010609060101010101" charset="-122"/>
              <a:cs typeface="Times New Roman" panose="02020603050405020304" charset="0"/>
              <a:sym typeface="+mn-ea"/>
            </a:endParaRPr>
          </a:p>
          <a:p>
            <a:pPr algn="l">
              <a:lnSpc>
                <a:spcPct val="110000"/>
              </a:lnSpc>
              <a:buClrTx/>
              <a:buSzTx/>
              <a:buFontTx/>
            </a:pPr>
            <a:r>
              <a:rPr lang="zh-CN" altLang="en-US" sz="1600" b="1">
                <a:solidFill>
                  <a:srgbClr val="0070C0"/>
                </a:solidFill>
                <a:latin typeface="Times New Roman" panose="02020603050405020304" charset="0"/>
                <a:ea typeface="黑体" panose="02010609060101010101" charset="-122"/>
                <a:cs typeface="Times New Roman" panose="02020603050405020304" charset="0"/>
                <a:sym typeface="+mn-ea"/>
              </a:rPr>
              <a:t>1.身体康复、状态提升</a:t>
            </a:r>
            <a:endParaRPr lang="zh-CN" altLang="en-US" sz="1600" b="1">
              <a:solidFill>
                <a:srgbClr val="0070C0"/>
              </a:solidFill>
              <a:latin typeface="Times New Roman" panose="02020603050405020304" charset="0"/>
              <a:ea typeface="黑体" panose="02010609060101010101" charset="-122"/>
              <a:cs typeface="Times New Roman" panose="02020603050405020304" charset="0"/>
              <a:sym typeface="+mn-ea"/>
            </a:endParaRPr>
          </a:p>
          <a:p>
            <a:pPr algn="l"/>
            <a:r>
              <a:rPr lang="en-US" altLang="zh-CN">
                <a:solidFill>
                  <a:schemeClr val="tx1"/>
                </a:solidFill>
                <a:latin typeface="Calibri" panose="020F0502020204030204" charset="0"/>
                <a:ea typeface="黑体" panose="02010609060101010101" charset="-122"/>
                <a:cs typeface="Times New Roman" panose="02020603050405020304" charset="0"/>
                <a:sym typeface="+mn-ea"/>
              </a:rPr>
              <a:t>①</a:t>
            </a:r>
            <a:r>
              <a:rPr lang="en-US" altLang="zh-CN">
                <a:solidFill>
                  <a:schemeClr val="tx1"/>
                </a:solidFill>
                <a:latin typeface="Times New Roman" panose="02020603050405020304" charset="0"/>
                <a:ea typeface="黑体" panose="02010609060101010101" charset="-122"/>
                <a:cs typeface="Times New Roman" panose="02020603050405020304" charset="0"/>
                <a:sym typeface="+mn-ea"/>
              </a:rPr>
              <a:t>Day after day, the quiet dorm and bright campus witnessed my changes. I moved around freely and worked efficiently, truly enjoying the comfort of being healthy again.</a:t>
            </a:r>
            <a:endParaRPr lang="en-US" altLang="zh-CN">
              <a:solidFill>
                <a:schemeClr val="tx1"/>
              </a:solidFill>
              <a:latin typeface="Times New Roman" panose="02020603050405020304" charset="0"/>
              <a:ea typeface="黑体" panose="02010609060101010101" charset="-122"/>
              <a:cs typeface="Times New Roman" panose="02020603050405020304" charset="0"/>
              <a:sym typeface="+mn-ea"/>
            </a:endParaRPr>
          </a:p>
          <a:p>
            <a:pPr algn="l">
              <a:lnSpc>
                <a:spcPct val="110000"/>
              </a:lnSpc>
              <a:buClrTx/>
              <a:buSzTx/>
              <a:buFontTx/>
            </a:pPr>
            <a:r>
              <a:rPr lang="zh-CN" altLang="en-US" sz="1600" b="1">
                <a:solidFill>
                  <a:srgbClr val="C00000"/>
                </a:solidFill>
                <a:latin typeface="Times New Roman" panose="02020603050405020304" charset="0"/>
                <a:ea typeface="黑体" panose="02010609060101010101" charset="-122"/>
                <a:cs typeface="Times New Roman" panose="02020603050405020304" charset="0"/>
                <a:sym typeface="+mn-ea"/>
              </a:rPr>
              <a:t>动作：日常活动、高效做事+心理：享受健康带来的舒适+ 环境：宿舍静谧、校园明朗</a:t>
            </a:r>
            <a:endParaRPr lang="zh-CN" altLang="en-US" sz="1600" b="1">
              <a:solidFill>
                <a:srgbClr val="C00000"/>
              </a:solidFill>
              <a:latin typeface="Times New Roman" panose="02020603050405020304" charset="0"/>
              <a:ea typeface="黑体" panose="02010609060101010101" charset="-122"/>
              <a:cs typeface="Times New Roman" panose="02020603050405020304" charset="0"/>
              <a:sym typeface="+mn-ea"/>
            </a:endParaRPr>
          </a:p>
          <a:p>
            <a:pPr algn="l"/>
            <a:r>
              <a:rPr lang="en-US" altLang="zh-CN">
                <a:solidFill>
                  <a:schemeClr val="tx1"/>
                </a:solidFill>
                <a:latin typeface="Calibri" panose="020F0502020204030204" charset="0"/>
                <a:ea typeface="黑体" panose="02010609060101010101" charset="-122"/>
                <a:cs typeface="Times New Roman" panose="02020603050405020304" charset="0"/>
                <a:sym typeface="+mn-ea"/>
              </a:rPr>
              <a:t>②</a:t>
            </a:r>
            <a:r>
              <a:rPr lang="en-US" altLang="zh-CN">
                <a:solidFill>
                  <a:schemeClr val="tx1"/>
                </a:solidFill>
                <a:latin typeface="Times New Roman" panose="02020603050405020304" charset="0"/>
                <a:ea typeface="黑体" panose="02010609060101010101" charset="-122"/>
                <a:cs typeface="Times New Roman" panose="02020603050405020304" charset="0"/>
                <a:sym typeface="+mn-ea"/>
              </a:rPr>
              <a:t>Birds sang merrily outside the dormitory all day long. I went about my daily tasks easily, feeling peaceful and satisfied with my present life.</a:t>
            </a:r>
            <a:endParaRPr lang="en-US" altLang="zh-CN">
              <a:solidFill>
                <a:schemeClr val="tx1"/>
              </a:solidFill>
              <a:latin typeface="Times New Roman" panose="02020603050405020304" charset="0"/>
              <a:ea typeface="黑体" panose="02010609060101010101" charset="-122"/>
              <a:cs typeface="Times New Roman" panose="02020603050405020304" charset="0"/>
              <a:sym typeface="+mn-ea"/>
            </a:endParaRPr>
          </a:p>
          <a:p>
            <a:pPr algn="l">
              <a:lnSpc>
                <a:spcPct val="110000"/>
              </a:lnSpc>
              <a:buClrTx/>
              <a:buSzTx/>
              <a:buFontTx/>
            </a:pPr>
            <a:r>
              <a:rPr lang="zh-CN" altLang="en-US" sz="1600" b="1">
                <a:solidFill>
                  <a:srgbClr val="C00000"/>
                </a:solidFill>
                <a:latin typeface="Times New Roman" panose="02020603050405020304" charset="0"/>
                <a:ea typeface="黑体" panose="02010609060101010101" charset="-122"/>
                <a:cs typeface="Times New Roman" panose="02020603050405020304" charset="0"/>
                <a:sym typeface="+mn-ea"/>
              </a:rPr>
              <a:t>动作：处理日常事务心理：平和、满足环境：窗外鸟鸣不断，氛围轻松</a:t>
            </a:r>
            <a:endParaRPr lang="zh-CN" altLang="en-US" sz="1600" b="1">
              <a:solidFill>
                <a:srgbClr val="C00000"/>
              </a:solidFill>
              <a:latin typeface="Times New Roman" panose="02020603050405020304" charset="0"/>
              <a:ea typeface="黑体" panose="02010609060101010101" charset="-122"/>
              <a:cs typeface="Times New Roman" panose="02020603050405020304" charset="0"/>
              <a:sym typeface="+mn-ea"/>
            </a:endParaRPr>
          </a:p>
          <a:p>
            <a:pPr algn="l"/>
            <a:r>
              <a:rPr lang="en-US" altLang="zh-CN">
                <a:solidFill>
                  <a:schemeClr val="tx1"/>
                </a:solidFill>
                <a:latin typeface="Calibri" panose="020F0502020204030204" charset="0"/>
                <a:ea typeface="黑体" panose="02010609060101010101" charset="-122"/>
                <a:cs typeface="Times New Roman" panose="02020603050405020304" charset="0"/>
                <a:sym typeface="+mn-ea"/>
              </a:rPr>
              <a:t>③</a:t>
            </a:r>
            <a:r>
              <a:rPr lang="en-US" altLang="zh-CN">
                <a:solidFill>
                  <a:schemeClr val="tx1"/>
                </a:solidFill>
                <a:latin typeface="Times New Roman" panose="02020603050405020304" charset="0"/>
                <a:ea typeface="黑体" panose="02010609060101010101" charset="-122"/>
                <a:cs typeface="Times New Roman" panose="02020603050405020304" charset="0"/>
                <a:sym typeface="+mn-ea"/>
              </a:rPr>
              <a:t>The warm morning scenery greeted me every day. I no longer suffered from sharp pains, and every cell in my body felt relaxed and refreshed.</a:t>
            </a:r>
            <a:endParaRPr lang="en-US" altLang="zh-CN">
              <a:solidFill>
                <a:schemeClr val="tx1"/>
              </a:solidFill>
              <a:latin typeface="Times New Roman" panose="02020603050405020304" charset="0"/>
              <a:ea typeface="黑体" panose="02010609060101010101" charset="-122"/>
              <a:cs typeface="Times New Roman" panose="02020603050405020304" charset="0"/>
              <a:sym typeface="+mn-ea"/>
            </a:endParaRPr>
          </a:p>
          <a:p>
            <a:pPr algn="l">
              <a:lnSpc>
                <a:spcPct val="110000"/>
              </a:lnSpc>
              <a:buClrTx/>
              <a:buSzTx/>
              <a:buFontTx/>
            </a:pPr>
            <a:r>
              <a:rPr lang="zh-CN" altLang="en-US" sz="1600" b="1">
                <a:solidFill>
                  <a:srgbClr val="C00000"/>
                </a:solidFill>
                <a:latin typeface="Times New Roman" panose="02020603050405020304" charset="0"/>
                <a:ea typeface="黑体" panose="02010609060101010101" charset="-122"/>
                <a:cs typeface="Times New Roman" panose="02020603050405020304" charset="0"/>
                <a:sym typeface="+mn-ea"/>
              </a:rPr>
              <a:t>动作：迎接清晨、日常活动+心理：放松、神清气爽+环境：清晨暖景</a:t>
            </a:r>
            <a:endParaRPr lang="zh-CN" altLang="en-US" sz="1600" b="1">
              <a:solidFill>
                <a:srgbClr val="C00000"/>
              </a:solidFill>
              <a:latin typeface="Times New Roman" panose="02020603050405020304" charset="0"/>
              <a:ea typeface="黑体" panose="02010609060101010101" charset="-122"/>
              <a:cs typeface="Times New Roman" panose="02020603050405020304" charset="0"/>
              <a:sym typeface="+mn-ea"/>
            </a:endParaRPr>
          </a:p>
          <a:p>
            <a:pPr algn="l">
              <a:lnSpc>
                <a:spcPct val="110000"/>
              </a:lnSpc>
              <a:buClrTx/>
              <a:buSzTx/>
              <a:buFontTx/>
            </a:pPr>
            <a:r>
              <a:rPr lang="zh-CN" altLang="en-US" sz="1600" b="1">
                <a:solidFill>
                  <a:srgbClr val="0070C0"/>
                </a:solidFill>
                <a:latin typeface="Times New Roman" panose="02020603050405020304" charset="0"/>
                <a:ea typeface="黑体" panose="02010609060101010101" charset="-122"/>
                <a:cs typeface="Times New Roman" panose="02020603050405020304" charset="0"/>
                <a:sym typeface="+mn-ea"/>
              </a:rPr>
              <a:t>2.感悟成长、珍惜当下</a:t>
            </a:r>
            <a:endParaRPr lang="zh-CN" altLang="en-US" sz="1600" b="1">
              <a:solidFill>
                <a:srgbClr val="0070C0"/>
              </a:solidFill>
              <a:latin typeface="Times New Roman" panose="02020603050405020304" charset="0"/>
              <a:ea typeface="黑体" panose="02010609060101010101" charset="-122"/>
              <a:cs typeface="Times New Roman" panose="02020603050405020304" charset="0"/>
              <a:sym typeface="+mn-ea"/>
            </a:endParaRPr>
          </a:p>
          <a:p>
            <a:pPr algn="l"/>
            <a:r>
              <a:rPr lang="en-US" altLang="zh-CN">
                <a:latin typeface="Calibri" panose="020F0502020204030204" charset="0"/>
                <a:ea typeface="黑体" panose="02010609060101010101" charset="-122"/>
                <a:cs typeface="Times New Roman" panose="02020603050405020304" charset="0"/>
                <a:sym typeface="+mn-ea"/>
              </a:rPr>
              <a:t>①</a:t>
            </a:r>
            <a:r>
              <a:rPr lang="en-US" altLang="zh-CN">
                <a:solidFill>
                  <a:schemeClr val="tx1"/>
                </a:solidFill>
                <a:latin typeface="Times New Roman" panose="02020603050405020304" charset="0"/>
                <a:ea typeface="黑体" panose="02010609060101010101" charset="-122"/>
                <a:cs typeface="Times New Roman" panose="02020603050405020304" charset="0"/>
                <a:sym typeface="+mn-ea"/>
              </a:rPr>
              <a:t>A gentle wind swept across the campus. I stopped and took a deep breath, fully aware that good health and self-control are the most precious treasures in life.</a:t>
            </a:r>
            <a:endParaRPr lang="en-US" altLang="zh-CN">
              <a:solidFill>
                <a:schemeClr val="tx1"/>
              </a:solidFill>
              <a:latin typeface="Times New Roman" panose="02020603050405020304" charset="0"/>
              <a:ea typeface="黑体" panose="02010609060101010101" charset="-122"/>
              <a:cs typeface="Times New Roman" panose="02020603050405020304" charset="0"/>
              <a:sym typeface="+mn-ea"/>
            </a:endParaRPr>
          </a:p>
          <a:p>
            <a:pPr algn="l">
              <a:lnSpc>
                <a:spcPct val="110000"/>
              </a:lnSpc>
              <a:buClrTx/>
              <a:buSzTx/>
              <a:buFontTx/>
            </a:pPr>
            <a:r>
              <a:rPr lang="zh-CN" altLang="en-US" sz="1600" b="1">
                <a:solidFill>
                  <a:srgbClr val="C00000"/>
                </a:solidFill>
                <a:latin typeface="Times New Roman" panose="02020603050405020304" charset="0"/>
                <a:ea typeface="黑体" panose="02010609060101010101" charset="-122"/>
                <a:cs typeface="Times New Roman" panose="02020603050405020304" charset="0"/>
                <a:sym typeface="+mn-ea"/>
              </a:rPr>
              <a:t>动作：驻足、深呼吸+心理：醒悟、珍视当下+环境：清风拂面，校园开阔</a:t>
            </a:r>
            <a:endParaRPr lang="zh-CN" altLang="en-US" sz="1600" b="1">
              <a:solidFill>
                <a:srgbClr val="C00000"/>
              </a:solidFill>
              <a:latin typeface="Times New Roman" panose="02020603050405020304" charset="0"/>
              <a:ea typeface="黑体" panose="02010609060101010101" charset="-122"/>
              <a:cs typeface="Times New Roman" panose="02020603050405020304" charset="0"/>
              <a:sym typeface="+mn-ea"/>
            </a:endParaRPr>
          </a:p>
          <a:p>
            <a:pPr algn="l"/>
            <a:r>
              <a:rPr lang="en-US" altLang="zh-CN">
                <a:latin typeface="Calibri" panose="020F0502020204030204" charset="0"/>
                <a:ea typeface="黑体" panose="02010609060101010101" charset="-122"/>
                <a:cs typeface="Times New Roman" panose="02020603050405020304" charset="0"/>
                <a:sym typeface="+mn-ea"/>
              </a:rPr>
              <a:t>②</a:t>
            </a:r>
            <a:r>
              <a:rPr lang="en-US" altLang="zh-CN">
                <a:solidFill>
                  <a:schemeClr val="tx1"/>
                </a:solidFill>
                <a:latin typeface="Times New Roman" panose="02020603050405020304" charset="0"/>
                <a:ea typeface="黑体" panose="02010609060101010101" charset="-122"/>
                <a:cs typeface="Times New Roman" panose="02020603050405020304" charset="0"/>
                <a:sym typeface="+mn-ea"/>
              </a:rPr>
              <a:t>Surrounded by green trees and cheerful birdsong, I walked at an easy pace. This journey of change taught me that temporary pleasure can never beat long-term progress.</a:t>
            </a:r>
            <a:endParaRPr lang="en-US" altLang="zh-CN">
              <a:solidFill>
                <a:schemeClr val="tx1"/>
              </a:solidFill>
              <a:latin typeface="Times New Roman" panose="02020603050405020304" charset="0"/>
              <a:ea typeface="黑体" panose="02010609060101010101" charset="-122"/>
              <a:cs typeface="Times New Roman" panose="02020603050405020304" charset="0"/>
              <a:sym typeface="+mn-ea"/>
            </a:endParaRPr>
          </a:p>
          <a:p>
            <a:pPr algn="l">
              <a:lnSpc>
                <a:spcPct val="110000"/>
              </a:lnSpc>
              <a:buClrTx/>
              <a:buSzTx/>
              <a:buFontTx/>
            </a:pPr>
            <a:r>
              <a:rPr lang="zh-CN" altLang="en-US" sz="1600" b="1">
                <a:solidFill>
                  <a:srgbClr val="C00000"/>
                </a:solidFill>
                <a:latin typeface="Times New Roman" panose="02020603050405020304" charset="0"/>
                <a:ea typeface="黑体" panose="02010609060101010101" charset="-122"/>
                <a:cs typeface="Times New Roman" panose="02020603050405020304" charset="0"/>
                <a:sym typeface="+mn-ea"/>
              </a:rPr>
              <a:t>动作：缓步前行+心理：通透豁达、收获人生体悟+环境：绿树成荫、鸟鸣阵阵</a:t>
            </a:r>
            <a:endParaRPr lang="zh-CN" altLang="en-US" sz="1600" b="1">
              <a:solidFill>
                <a:srgbClr val="C00000"/>
              </a:solidFill>
              <a:latin typeface="Times New Roman" panose="02020603050405020304" charset="0"/>
              <a:ea typeface="黑体" panose="02010609060101010101" charset="-122"/>
              <a:cs typeface="Times New Roman" panose="02020603050405020304" charset="0"/>
              <a:sym typeface="+mn-ea"/>
            </a:endParaRPr>
          </a:p>
          <a:p>
            <a:pPr algn="l"/>
            <a:r>
              <a:rPr lang="en-US" altLang="zh-CN">
                <a:latin typeface="Calibri" panose="020F0502020204030204" charset="0"/>
                <a:ea typeface="黑体" panose="02010609060101010101" charset="-122"/>
                <a:cs typeface="Times New Roman" panose="02020603050405020304" charset="0"/>
                <a:sym typeface="+mn-ea"/>
              </a:rPr>
              <a:t>③</a:t>
            </a:r>
            <a:r>
              <a:rPr lang="en-US" altLang="zh-CN">
                <a:solidFill>
                  <a:schemeClr val="tx1"/>
                </a:solidFill>
                <a:latin typeface="Times New Roman" panose="02020603050405020304" charset="0"/>
                <a:ea typeface="黑体" panose="02010609060101010101" charset="-122"/>
                <a:cs typeface="Times New Roman" panose="02020603050405020304" charset="0"/>
                <a:sym typeface="+mn-ea"/>
              </a:rPr>
              <a:t>As I enjoyed the bright morning scenery, I thought of my former self trapped in late-night chaos. A warm feeling welled up inside me, for I had grown into a more disciplined person.</a:t>
            </a:r>
            <a:endParaRPr lang="zh-CN" altLang="en-US">
              <a:solidFill>
                <a:schemeClr val="tx1"/>
              </a:solidFill>
              <a:latin typeface="Times New Roman" panose="02020603050405020304" charset="0"/>
              <a:ea typeface="黑体" panose="02010609060101010101" charset="-122"/>
              <a:cs typeface="Times New Roman" panose="02020603050405020304" charset="0"/>
              <a:sym typeface="+mn-ea"/>
            </a:endParaRPr>
          </a:p>
          <a:p>
            <a:pPr algn="l">
              <a:lnSpc>
                <a:spcPct val="110000"/>
              </a:lnSpc>
              <a:buClrTx/>
              <a:buSzTx/>
              <a:buFontTx/>
            </a:pPr>
            <a:r>
              <a:rPr lang="zh-CN" altLang="en-US" sz="1600" b="1">
                <a:solidFill>
                  <a:srgbClr val="C00000"/>
                </a:solidFill>
                <a:latin typeface="Times New Roman" panose="02020603050405020304" charset="0"/>
                <a:ea typeface="黑体" panose="02010609060101010101" charset="-122"/>
                <a:cs typeface="Times New Roman" panose="02020603050405020304" charset="0"/>
                <a:sym typeface="+mn-ea"/>
              </a:rPr>
              <a:t>动作：观赏晨景、回想过去+心理：温暖、欣慰+环境：明媚晨光</a:t>
            </a:r>
            <a:endParaRPr lang="zh-CN" altLang="en-US" sz="1600" b="1">
              <a:solidFill>
                <a:srgbClr val="C00000"/>
              </a:solidFill>
              <a:latin typeface="Times New Roman" panose="02020603050405020304" charset="0"/>
              <a:ea typeface="黑体" panose="02010609060101010101" charset="-122"/>
              <a:cs typeface="Times New Roman" panose="02020603050405020304" charset="0"/>
              <a:sym typeface="+mn-ea"/>
            </a:endParaRPr>
          </a:p>
          <a:p>
            <a:pPr algn="l"/>
            <a:endParaRPr lang="zh-CN" altLang="en-US">
              <a:solidFill>
                <a:schemeClr val="tx1"/>
              </a:solidFill>
              <a:latin typeface="Times New Roman" panose="02020603050405020304" charset="0"/>
              <a:ea typeface="黑体" panose="02010609060101010101" charset="-122"/>
              <a:cs typeface="Times New Roman" panose="02020603050405020304" charset="0"/>
              <a:sym typeface="+mn-ea"/>
            </a:endParaRPr>
          </a:p>
        </p:txBody>
      </p:sp>
      <p:sp>
        <p:nvSpPr>
          <p:cNvPr id="17" name="标题 16"/>
          <p:cNvSpPr>
            <a:spLocks noGrp="1"/>
          </p:cNvSpPr>
          <p:nvPr>
            <p:ph type="title"/>
            <p:custDataLst>
              <p:tags r:id="rId1"/>
            </p:custDataLst>
          </p:nvPr>
        </p:nvSpPr>
        <p:spPr>
          <a:xfrm>
            <a:off x="112395" y="81280"/>
            <a:ext cx="6459220" cy="531495"/>
          </a:xfrm>
          <a:solidFill>
            <a:schemeClr val="accent4">
              <a:lumMod val="20000"/>
              <a:lumOff val="80000"/>
            </a:schemeClr>
          </a:solidFill>
        </p:spPr>
        <p:txBody>
          <a:bodyPr>
            <a:normAutofit/>
          </a:bodyPr>
          <a:lstStyle/>
          <a:p>
            <a:r>
              <a:rPr lang="zh-CN" altLang="en-US" sz="2400" kern="0" dirty="0">
                <a:ln>
                  <a:noFill/>
                  <a:prstDash val="sysDot"/>
                </a:ln>
                <a:solidFill>
                  <a:schemeClr val="tx1">
                    <a:lumMod val="85000"/>
                    <a:lumOff val="15000"/>
                  </a:schemeClr>
                </a:solidFill>
                <a:latin typeface="黑体" panose="02010609060101010101" charset="-122"/>
                <a:ea typeface="黑体" panose="02010609060101010101" charset="-122"/>
                <a:cs typeface="黑体" panose="02010609060101010101" charset="-122"/>
                <a:sym typeface="+mn-ea"/>
              </a:rPr>
              <a:t>Step</a:t>
            </a:r>
            <a:r>
              <a:rPr lang="en-US" altLang="zh-CN" sz="2400" kern="0" dirty="0">
                <a:ln>
                  <a:noFill/>
                  <a:prstDash val="sysDot"/>
                </a:ln>
                <a:solidFill>
                  <a:schemeClr val="tx1">
                    <a:lumMod val="85000"/>
                    <a:lumOff val="15000"/>
                  </a:schemeClr>
                </a:solidFill>
                <a:latin typeface="黑体" panose="02010609060101010101" charset="-122"/>
                <a:ea typeface="黑体" panose="02010609060101010101" charset="-122"/>
                <a:cs typeface="黑体" panose="02010609060101010101" charset="-122"/>
                <a:sym typeface="+mn-ea"/>
              </a:rPr>
              <a:t>4</a:t>
            </a:r>
            <a:r>
              <a:rPr lang="zh-CN" altLang="en-US" sz="2400" kern="0" dirty="0">
                <a:ln>
                  <a:noFill/>
                  <a:prstDash val="sysDot"/>
                </a:ln>
                <a:solidFill>
                  <a:schemeClr val="tx1">
                    <a:lumMod val="85000"/>
                    <a:lumOff val="15000"/>
                  </a:schemeClr>
                </a:solidFill>
                <a:latin typeface="黑体" panose="02010609060101010101" charset="-122"/>
                <a:ea typeface="黑体" panose="02010609060101010101" charset="-122"/>
                <a:cs typeface="黑体" panose="02010609060101010101" charset="-122"/>
                <a:sym typeface="+mn-ea"/>
              </a:rPr>
              <a:t> 丰富细节，生动描写</a:t>
            </a:r>
            <a:r>
              <a:rPr lang="zh-CN" altLang="en-US" sz="2400">
                <a:latin typeface="黑体" panose="02010609060101010101" charset="-122"/>
                <a:ea typeface="黑体" panose="02010609060101010101" charset="-122"/>
                <a:cs typeface="黑体" panose="02010609060101010101" charset="-122"/>
              </a:rPr>
              <a:t>（心理</a:t>
            </a:r>
            <a:r>
              <a:rPr lang="en-US" altLang="zh-CN" sz="2400">
                <a:latin typeface="黑体" panose="02010609060101010101" charset="-122"/>
                <a:ea typeface="黑体" panose="02010609060101010101" charset="-122"/>
                <a:cs typeface="黑体" panose="02010609060101010101" charset="-122"/>
              </a:rPr>
              <a:t>+</a:t>
            </a:r>
            <a:r>
              <a:rPr lang="zh-CN" altLang="en-US" sz="2400">
                <a:latin typeface="黑体" panose="02010609060101010101" charset="-122"/>
                <a:ea typeface="黑体" panose="02010609060101010101" charset="-122"/>
                <a:cs typeface="黑体" panose="02010609060101010101" charset="-122"/>
              </a:rPr>
              <a:t>动作</a:t>
            </a:r>
            <a:r>
              <a:rPr lang="en-US" altLang="zh-CN" sz="2400">
                <a:latin typeface="黑体" panose="02010609060101010101" charset="-122"/>
                <a:ea typeface="黑体" panose="02010609060101010101" charset="-122"/>
                <a:cs typeface="黑体" panose="02010609060101010101" charset="-122"/>
              </a:rPr>
              <a:t>+</a:t>
            </a:r>
            <a:r>
              <a:rPr lang="zh-CN" altLang="en-US" sz="2400">
                <a:latin typeface="黑体" panose="02010609060101010101" charset="-122"/>
                <a:ea typeface="黑体" panose="02010609060101010101" charset="-122"/>
                <a:cs typeface="黑体" panose="02010609060101010101" charset="-122"/>
              </a:rPr>
              <a:t>环境）</a:t>
            </a:r>
            <a:endParaRPr lang="zh-CN" altLang="en-US" sz="2400">
              <a:latin typeface="黑体" panose="02010609060101010101" charset="-122"/>
              <a:ea typeface="黑体" panose="02010609060101010101" charset="-122"/>
              <a:cs typeface="黑体" panose="02010609060101010101"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82930" y="374015"/>
            <a:ext cx="4130675" cy="460375"/>
          </a:xfrm>
          <a:prstGeom prst="rect">
            <a:avLst/>
          </a:prstGeom>
          <a:solidFill>
            <a:schemeClr val="accent4">
              <a:lumMod val="20000"/>
              <a:lumOff val="80000"/>
            </a:schemeClr>
          </a:solidFill>
        </p:spPr>
        <p:txBody>
          <a:bodyPr wrap="square">
            <a:spAutoFit/>
          </a:bodyPr>
          <a:p>
            <a:pPr algn="l"/>
            <a:r>
              <a:rPr lang="en-US" altLang="zh-CN" sz="2400">
                <a:latin typeface="黑体" panose="02010609060101010101" charset="-122"/>
                <a:ea typeface="黑体" panose="02010609060101010101" charset="-122"/>
                <a:cs typeface="黑体" panose="02010609060101010101" charset="-122"/>
              </a:rPr>
              <a:t>Step5. </a:t>
            </a:r>
            <a:r>
              <a:rPr lang="zh-CN" altLang="en-US" sz="2400">
                <a:latin typeface="黑体" panose="02010609060101010101" charset="-122"/>
                <a:ea typeface="黑体" panose="02010609060101010101" charset="-122"/>
                <a:cs typeface="黑体" panose="02010609060101010101" charset="-122"/>
              </a:rPr>
              <a:t>模仿风格，限时成文</a:t>
            </a:r>
            <a:endParaRPr lang="zh-CN" altLang="en-US" sz="2400">
              <a:latin typeface="黑体" panose="02010609060101010101" charset="-122"/>
              <a:ea typeface="黑体" panose="02010609060101010101" charset="-122"/>
              <a:cs typeface="黑体" panose="02010609060101010101" charset="-122"/>
            </a:endParaRPr>
          </a:p>
        </p:txBody>
      </p:sp>
      <p:sp>
        <p:nvSpPr>
          <p:cNvPr id="3" name="文本框 2"/>
          <p:cNvSpPr txBox="1"/>
          <p:nvPr/>
        </p:nvSpPr>
        <p:spPr>
          <a:xfrm>
            <a:off x="1198245" y="1340485"/>
            <a:ext cx="9406890" cy="4223385"/>
          </a:xfrm>
          <a:prstGeom prst="rect">
            <a:avLst/>
          </a:prstGeom>
          <a:solidFill>
            <a:schemeClr val="bg2"/>
          </a:solidFill>
        </p:spPr>
        <p:txBody>
          <a:bodyPr>
            <a:noAutofit/>
          </a:bodyPr>
          <a:p>
            <a:pPr algn="l">
              <a:lnSpc>
                <a:spcPct val="160000"/>
              </a:lnSpc>
            </a:pPr>
            <a:r>
              <a:rPr lang="zh-CN" altLang="en-US" sz="2400">
                <a:solidFill>
                  <a:srgbClr val="C00000"/>
                </a:solidFill>
                <a:latin typeface="黑体" panose="02010609060101010101" charset="-122"/>
                <a:ea typeface="黑体" panose="02010609060101010101" charset="-122"/>
                <a:cs typeface="黑体" panose="02010609060101010101" charset="-122"/>
              </a:rPr>
              <a:t>视角</a:t>
            </a:r>
            <a:r>
              <a:rPr lang="en-US" altLang="zh-CN" sz="2400">
                <a:solidFill>
                  <a:srgbClr val="C00000"/>
                </a:solidFill>
                <a:latin typeface="黑体" panose="02010609060101010101" charset="-122"/>
                <a:ea typeface="黑体" panose="02010609060101010101" charset="-122"/>
                <a:cs typeface="黑体" panose="02010609060101010101" charset="-122"/>
              </a:rPr>
              <a:t>:</a:t>
            </a:r>
            <a:r>
              <a:rPr lang="en-US" altLang="zh-CN" sz="2400">
                <a:latin typeface="黑体" panose="02010609060101010101" charset="-122"/>
                <a:ea typeface="黑体" panose="02010609060101010101" charset="-122"/>
                <a:cs typeface="黑体" panose="02010609060101010101" charset="-122"/>
              </a:rPr>
              <a:t> </a:t>
            </a:r>
            <a:r>
              <a:rPr lang="zh-CN" altLang="en-US" sz="2400">
                <a:latin typeface="黑体" panose="02010609060101010101" charset="-122"/>
                <a:ea typeface="黑体" panose="02010609060101010101" charset="-122"/>
                <a:cs typeface="黑体" panose="02010609060101010101" charset="-122"/>
              </a:rPr>
              <a:t>第一人称</a:t>
            </a:r>
            <a:r>
              <a:rPr lang="en-US" altLang="zh-CN" sz="2400">
                <a:latin typeface="黑体" panose="02010609060101010101" charset="-122"/>
                <a:ea typeface="黑体" panose="02010609060101010101" charset="-122"/>
                <a:cs typeface="黑体" panose="02010609060101010101" charset="-122"/>
              </a:rPr>
              <a:t> (I)</a:t>
            </a:r>
            <a:endParaRPr lang="en-US" altLang="zh-CN" sz="2400">
              <a:latin typeface="黑体" panose="02010609060101010101" charset="-122"/>
              <a:ea typeface="黑体" panose="02010609060101010101" charset="-122"/>
              <a:cs typeface="黑体" panose="02010609060101010101" charset="-122"/>
            </a:endParaRPr>
          </a:p>
          <a:p>
            <a:pPr algn="l">
              <a:lnSpc>
                <a:spcPct val="160000"/>
              </a:lnSpc>
            </a:pPr>
            <a:r>
              <a:rPr lang="zh-CN" altLang="en-US" sz="2400">
                <a:solidFill>
                  <a:srgbClr val="C00000"/>
                </a:solidFill>
                <a:latin typeface="黑体" panose="02010609060101010101" charset="-122"/>
                <a:ea typeface="黑体" panose="02010609060101010101" charset="-122"/>
                <a:cs typeface="黑体" panose="02010609060101010101" charset="-122"/>
              </a:rPr>
              <a:t>时态</a:t>
            </a:r>
            <a:r>
              <a:rPr lang="en-US" altLang="zh-CN" sz="2400">
                <a:solidFill>
                  <a:srgbClr val="C00000"/>
                </a:solidFill>
                <a:latin typeface="黑体" panose="02010609060101010101" charset="-122"/>
                <a:ea typeface="黑体" panose="02010609060101010101" charset="-122"/>
                <a:cs typeface="黑体" panose="02010609060101010101" charset="-122"/>
              </a:rPr>
              <a:t>:</a:t>
            </a:r>
            <a:r>
              <a:rPr lang="en-US" altLang="zh-CN" sz="2400">
                <a:latin typeface="黑体" panose="02010609060101010101" charset="-122"/>
                <a:ea typeface="黑体" panose="02010609060101010101" charset="-122"/>
                <a:cs typeface="黑体" panose="02010609060101010101" charset="-122"/>
              </a:rPr>
              <a:t> </a:t>
            </a:r>
            <a:r>
              <a:rPr lang="zh-CN" altLang="en-US" sz="2400">
                <a:latin typeface="黑体" panose="02010609060101010101" charset="-122"/>
                <a:ea typeface="黑体" panose="02010609060101010101" charset="-122"/>
                <a:cs typeface="黑体" panose="02010609060101010101" charset="-122"/>
              </a:rPr>
              <a:t>过去时</a:t>
            </a:r>
            <a:r>
              <a:rPr lang="en-US" altLang="zh-CN" sz="2400">
                <a:latin typeface="黑体" panose="02010609060101010101" charset="-122"/>
                <a:ea typeface="黑体" panose="02010609060101010101" charset="-122"/>
                <a:cs typeface="黑体" panose="02010609060101010101" charset="-122"/>
              </a:rPr>
              <a:t> (Simple Past Tense)</a:t>
            </a:r>
            <a:endParaRPr lang="en-US" altLang="zh-CN" sz="2400">
              <a:latin typeface="黑体" panose="02010609060101010101" charset="-122"/>
              <a:ea typeface="黑体" panose="02010609060101010101" charset="-122"/>
              <a:cs typeface="黑体" panose="02010609060101010101" charset="-122"/>
            </a:endParaRPr>
          </a:p>
          <a:p>
            <a:pPr algn="l">
              <a:lnSpc>
                <a:spcPct val="160000"/>
              </a:lnSpc>
            </a:pPr>
            <a:r>
              <a:rPr lang="zh-CN" altLang="en-US" sz="2400">
                <a:solidFill>
                  <a:srgbClr val="C00000"/>
                </a:solidFill>
                <a:latin typeface="黑体" panose="02010609060101010101" charset="-122"/>
                <a:ea typeface="黑体" panose="02010609060101010101" charset="-122"/>
                <a:cs typeface="黑体" panose="02010609060101010101" charset="-122"/>
              </a:rPr>
              <a:t>句式</a:t>
            </a:r>
            <a:r>
              <a:rPr lang="en-US" altLang="zh-CN" sz="2400">
                <a:solidFill>
                  <a:srgbClr val="C00000"/>
                </a:solidFill>
                <a:latin typeface="黑体" panose="02010609060101010101" charset="-122"/>
                <a:ea typeface="黑体" panose="02010609060101010101" charset="-122"/>
                <a:cs typeface="黑体" panose="02010609060101010101" charset="-122"/>
              </a:rPr>
              <a:t>:</a:t>
            </a:r>
            <a:r>
              <a:rPr lang="en-US" altLang="zh-CN" sz="2400">
                <a:latin typeface="黑体" panose="02010609060101010101" charset="-122"/>
                <a:ea typeface="黑体" panose="02010609060101010101" charset="-122"/>
                <a:cs typeface="黑体" panose="02010609060101010101" charset="-122"/>
              </a:rPr>
              <a:t> </a:t>
            </a:r>
            <a:r>
              <a:rPr lang="zh-CN" altLang="en-US" sz="2400">
                <a:latin typeface="黑体" panose="02010609060101010101" charset="-122"/>
                <a:ea typeface="黑体" panose="02010609060101010101" charset="-122"/>
                <a:cs typeface="黑体" panose="02010609060101010101" charset="-122"/>
              </a:rPr>
              <a:t>长短句结合，有少量复合句。</a:t>
            </a:r>
            <a:endParaRPr lang="zh-CN" altLang="en-US" sz="2400">
              <a:latin typeface="黑体" panose="02010609060101010101" charset="-122"/>
              <a:ea typeface="黑体" panose="02010609060101010101" charset="-122"/>
              <a:cs typeface="黑体" panose="02010609060101010101" charset="-122"/>
            </a:endParaRPr>
          </a:p>
          <a:p>
            <a:pPr algn="l">
              <a:lnSpc>
                <a:spcPct val="160000"/>
              </a:lnSpc>
            </a:pPr>
            <a:r>
              <a:rPr lang="zh-CN" altLang="en-US" sz="2400">
                <a:solidFill>
                  <a:srgbClr val="C00000"/>
                </a:solidFill>
                <a:latin typeface="黑体" panose="02010609060101010101" charset="-122"/>
                <a:ea typeface="黑体" panose="02010609060101010101" charset="-122"/>
                <a:cs typeface="黑体" panose="02010609060101010101" charset="-122"/>
              </a:rPr>
              <a:t>用词</a:t>
            </a:r>
            <a:r>
              <a:rPr lang="en-US" altLang="zh-CN" sz="2400">
                <a:solidFill>
                  <a:srgbClr val="C00000"/>
                </a:solidFill>
                <a:latin typeface="黑体" panose="02010609060101010101" charset="-122"/>
                <a:ea typeface="黑体" panose="02010609060101010101" charset="-122"/>
                <a:cs typeface="黑体" panose="02010609060101010101" charset="-122"/>
              </a:rPr>
              <a:t>:</a:t>
            </a:r>
            <a:r>
              <a:rPr lang="en-US" altLang="zh-CN" sz="2400">
                <a:latin typeface="黑体" panose="02010609060101010101" charset="-122"/>
                <a:ea typeface="黑体" panose="02010609060101010101" charset="-122"/>
                <a:cs typeface="黑体" panose="02010609060101010101" charset="-122"/>
              </a:rPr>
              <a:t> </a:t>
            </a:r>
            <a:r>
              <a:rPr lang="zh-CN" altLang="en-US" sz="2400">
                <a:latin typeface="黑体" panose="02010609060101010101" charset="-122"/>
                <a:ea typeface="黑体" panose="02010609060101010101" charset="-122"/>
                <a:cs typeface="黑体" panose="02010609060101010101" charset="-122"/>
              </a:rPr>
              <a:t>生活化，如</a:t>
            </a:r>
            <a:r>
              <a:rPr lang="en-US" altLang="zh-CN" sz="2400">
                <a:latin typeface="黑体" panose="02010609060101010101" charset="-122"/>
                <a:ea typeface="黑体" panose="02010609060101010101" charset="-122"/>
                <a:cs typeface="黑体" panose="02010609060101010101" charset="-122"/>
              </a:rPr>
              <a:t> "night owl", "fell on deaf ears", "pounding headache".</a:t>
            </a:r>
            <a:endParaRPr lang="en-US" altLang="zh-CN" sz="2400">
              <a:latin typeface="黑体" panose="02010609060101010101" charset="-122"/>
              <a:ea typeface="黑体" panose="02010609060101010101" charset="-122"/>
              <a:cs typeface="黑体" panose="02010609060101010101" charset="-122"/>
            </a:endParaRPr>
          </a:p>
          <a:p>
            <a:pPr algn="l">
              <a:lnSpc>
                <a:spcPct val="160000"/>
              </a:lnSpc>
            </a:pPr>
            <a:r>
              <a:rPr lang="zh-CN" altLang="en-US" sz="2400">
                <a:solidFill>
                  <a:srgbClr val="C00000"/>
                </a:solidFill>
                <a:latin typeface="黑体" panose="02010609060101010101" charset="-122"/>
                <a:ea typeface="黑体" panose="02010609060101010101" charset="-122"/>
                <a:cs typeface="黑体" panose="02010609060101010101" charset="-122"/>
              </a:rPr>
              <a:t>写作要求</a:t>
            </a:r>
            <a:r>
              <a:rPr lang="en-US" altLang="zh-CN" sz="2400">
                <a:solidFill>
                  <a:srgbClr val="C00000"/>
                </a:solidFill>
                <a:latin typeface="黑体" panose="02010609060101010101" charset="-122"/>
                <a:ea typeface="黑体" panose="02010609060101010101" charset="-122"/>
                <a:cs typeface="黑体" panose="02010609060101010101" charset="-122"/>
              </a:rPr>
              <a:t>:</a:t>
            </a:r>
            <a:r>
              <a:rPr lang="en-US" altLang="zh-CN" sz="2400">
                <a:latin typeface="黑体" panose="02010609060101010101" charset="-122"/>
                <a:ea typeface="黑体" panose="02010609060101010101" charset="-122"/>
                <a:cs typeface="黑体" panose="02010609060101010101" charset="-122"/>
              </a:rPr>
              <a:t> </a:t>
            </a:r>
            <a:r>
              <a:rPr lang="zh-CN" altLang="en-US" sz="2400">
                <a:latin typeface="黑体" panose="02010609060101010101" charset="-122"/>
                <a:ea typeface="黑体" panose="02010609060101010101" charset="-122"/>
                <a:cs typeface="黑体" panose="02010609060101010101" charset="-122"/>
              </a:rPr>
              <a:t>沿用原文朴实真挚的第一人称叙事风格，以个人经历和心理感受为主，贴合生活化语境，不刻意堆砌华丽辞藻；</a:t>
            </a:r>
            <a:endParaRPr lang="zh-CN" altLang="en-US" sz="2400">
              <a:latin typeface="黑体" panose="02010609060101010101" charset="-122"/>
              <a:ea typeface="黑体" panose="02010609060101010101" charset="-122"/>
              <a:cs typeface="黑体" panose="02010609060101010101"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97510" y="177800"/>
            <a:ext cx="10476230" cy="460375"/>
          </a:xfrm>
          <a:prstGeom prst="rect">
            <a:avLst/>
          </a:prstGeom>
          <a:solidFill>
            <a:schemeClr val="accent4">
              <a:lumMod val="20000"/>
              <a:lumOff val="80000"/>
            </a:schemeClr>
          </a:solidFill>
        </p:spPr>
        <p:txBody>
          <a:bodyPr wrap="square">
            <a:spAutoFit/>
          </a:bodyPr>
          <a:p>
            <a:pPr algn="l"/>
            <a:r>
              <a:rPr lang="en-US" altLang="zh-CN" sz="2400">
                <a:latin typeface="Times New Roman" panose="02020603050405020304" charset="0"/>
                <a:ea typeface="微软雅黑" panose="020B0503020204020204" charset="-122"/>
                <a:cs typeface="Times New Roman" panose="02020603050405020304" charset="0"/>
              </a:rPr>
              <a:t>Sample writing1: </a:t>
            </a:r>
            <a:r>
              <a:rPr lang="en-US" altLang="zh-CN" sz="2400">
                <a:latin typeface="Arial" panose="020B0604020202020204" pitchFamily="34" charset="0"/>
                <a:ea typeface="微软雅黑" panose="020B0503020204020204" charset="-122"/>
              </a:rPr>
              <a:t> </a:t>
            </a:r>
            <a:r>
              <a:rPr lang="zh-CN" altLang="en-US" sz="2400">
                <a:latin typeface="黑体" panose="02010609060101010101" charset="-122"/>
                <a:ea typeface="黑体" panose="02010609060101010101" charset="-122"/>
                <a:cs typeface="Times New Roman" panose="02020603050405020304" charset="0"/>
                <a:sym typeface="+mn-ea"/>
              </a:rPr>
              <a:t>表层立意：</a:t>
            </a:r>
            <a:r>
              <a:rPr lang="zh-CN" altLang="en-US" sz="2400">
                <a:latin typeface="黑体" panose="02010609060101010101" charset="-122"/>
                <a:ea typeface="黑体" panose="02010609060101010101" charset="-122"/>
              </a:rPr>
              <a:t>告别熬夜陋习，坚守作息自律，收获健康与成长</a:t>
            </a:r>
            <a:endParaRPr lang="zh-CN" altLang="en-US" sz="2400">
              <a:latin typeface="黑体" panose="02010609060101010101" charset="-122"/>
              <a:ea typeface="黑体" panose="02010609060101010101" charset="-122"/>
            </a:endParaRPr>
          </a:p>
        </p:txBody>
      </p:sp>
      <p:sp>
        <p:nvSpPr>
          <p:cNvPr id="3" name="文本框 2"/>
          <p:cNvSpPr txBox="1"/>
          <p:nvPr/>
        </p:nvSpPr>
        <p:spPr>
          <a:xfrm>
            <a:off x="397510" y="848995"/>
            <a:ext cx="11371580" cy="5408295"/>
          </a:xfrm>
          <a:prstGeom prst="rect">
            <a:avLst/>
          </a:prstGeom>
          <a:solidFill>
            <a:schemeClr val="bg2"/>
          </a:solidFill>
        </p:spPr>
        <p:txBody>
          <a:bodyPr wrap="square">
            <a:spAutoFit/>
          </a:bodyPr>
          <a:p>
            <a:pPr algn="l">
              <a:lnSpc>
                <a:spcPct val="120000"/>
              </a:lnSpc>
            </a:pPr>
            <a:r>
              <a:rPr lang="en-US" altLang="zh-CN" sz="2400">
                <a:latin typeface="Times New Roman" panose="02020603050405020304" charset="0"/>
                <a:ea typeface="微软雅黑" panose="020B0503020204020204" charset="-122"/>
                <a:cs typeface="Times New Roman" panose="02020603050405020304" charset="0"/>
              </a:rPr>
              <a:t>   Struck by the doctor’s warning, I knew I had to make a change. I </a:t>
            </a:r>
            <a:r>
              <a:rPr lang="en-US" altLang="zh-CN" sz="2400">
                <a:latin typeface="Times New Roman" panose="02020603050405020304" charset="0"/>
                <a:ea typeface="微软雅黑" panose="020B0503020204020204" charset="-122"/>
                <a:cs typeface="Times New Roman" panose="02020603050405020304" charset="0"/>
                <a:sym typeface="+mn-ea"/>
              </a:rPr>
              <a:t>1________ (resolve) </a:t>
            </a:r>
            <a:r>
              <a:rPr lang="en-US" altLang="zh-CN" sz="2400">
                <a:latin typeface="Times New Roman" panose="02020603050405020304" charset="0"/>
                <a:ea typeface="微软雅黑" panose="020B0503020204020204" charset="-122"/>
                <a:cs typeface="Times New Roman" panose="02020603050405020304" charset="0"/>
              </a:rPr>
              <a:t> to bid farewell to my old ways as a night owl. I quit staying up late for online chats 2_____ videos, and finished all my homework before bedtime. It was 3___________(challenge)  to fall asleep early at first, and I often felt restless. Yet I held fast to my new schedule, with my roommates giving me warm </a:t>
            </a:r>
            <a:r>
              <a:rPr lang="en-US" altLang="zh-CN" sz="2400">
                <a:latin typeface="Times New Roman" panose="02020603050405020304" charset="0"/>
                <a:ea typeface="微软雅黑" panose="020B0503020204020204" charset="-122"/>
                <a:cs typeface="Times New Roman" panose="02020603050405020304" charset="0"/>
                <a:sym typeface="+mn-ea"/>
              </a:rPr>
              <a:t>4 __________(remind)</a:t>
            </a:r>
            <a:r>
              <a:rPr lang="en-US" altLang="zh-CN" sz="2400">
                <a:latin typeface="Times New Roman" panose="02020603050405020304" charset="0"/>
                <a:ea typeface="微软雅黑" panose="020B0503020204020204" charset="-122"/>
                <a:cs typeface="Times New Roman" panose="02020603050405020304" charset="0"/>
              </a:rPr>
              <a:t> now and then.</a:t>
            </a:r>
            <a:endParaRPr lang="en-US" altLang="zh-CN" sz="2400">
              <a:latin typeface="Times New Roman" panose="02020603050405020304" charset="0"/>
              <a:ea typeface="微软雅黑" panose="020B0503020204020204" charset="-122"/>
              <a:cs typeface="Times New Roman" panose="02020603050405020304" charset="0"/>
            </a:endParaRPr>
          </a:p>
          <a:p>
            <a:pPr algn="l">
              <a:lnSpc>
                <a:spcPct val="120000"/>
              </a:lnSpc>
            </a:pPr>
            <a:r>
              <a:rPr lang="en-US" altLang="zh-CN" sz="2400">
                <a:latin typeface="Times New Roman" panose="02020603050405020304" charset="0"/>
                <a:ea typeface="微软雅黑" panose="020B0503020204020204" charset="-122"/>
                <a:cs typeface="Times New Roman" panose="02020603050405020304" charset="0"/>
              </a:rPr>
              <a:t>    Slowly but surely, my efforts to adjust to the new routine paid off. I woke up 5________ (refresh) each morning, free from </a:t>
            </a:r>
            <a:r>
              <a:rPr lang="en-US" altLang="zh-CN" sz="2400">
                <a:latin typeface="Times New Roman" panose="02020603050405020304" charset="0"/>
                <a:ea typeface="微软雅黑" panose="020B0503020204020204" charset="-122"/>
                <a:cs typeface="Times New Roman" panose="02020603050405020304" charset="0"/>
                <a:sym typeface="+mn-ea"/>
              </a:rPr>
              <a:t>6________(pound) </a:t>
            </a:r>
            <a:r>
              <a:rPr lang="en-US" altLang="zh-CN" sz="2400">
                <a:latin typeface="Times New Roman" panose="02020603050405020304" charset="0"/>
                <a:ea typeface="微软雅黑" panose="020B0503020204020204" charset="-122"/>
                <a:cs typeface="Times New Roman" panose="02020603050405020304" charset="0"/>
              </a:rPr>
              <a:t> headaches and chest pains. I enjoyed the fresh air and quiet moments in the early morning. As a saying goes, “Health is the 7___________(found) of  all happiness.” I 8_____ (true) learned that self-discipline and regular living are the greatest treasure in my life. Days 9_____ (go) by, and I gradually got used to this healthy lifestyle. I would never return to those bad habits 10_____ once ruined my health.</a:t>
            </a:r>
            <a:endParaRPr lang="en-US" altLang="zh-CN" sz="2400">
              <a:latin typeface="Times New Roman" panose="02020603050405020304" charset="0"/>
              <a:ea typeface="微软雅黑" panose="020B0503020204020204" charset="-122"/>
              <a:cs typeface="Times New Roman" panose="02020603050405020304" charset="0"/>
            </a:endParaRPr>
          </a:p>
        </p:txBody>
      </p:sp>
      <p:sp>
        <p:nvSpPr>
          <p:cNvPr id="4" name="文本框 3"/>
          <p:cNvSpPr txBox="1"/>
          <p:nvPr/>
        </p:nvSpPr>
        <p:spPr>
          <a:xfrm>
            <a:off x="10575925" y="1355090"/>
            <a:ext cx="590550" cy="460375"/>
          </a:xfrm>
          <a:prstGeom prst="rect">
            <a:avLst/>
          </a:prstGeom>
        </p:spPr>
        <p:txBody>
          <a:bodyPr wrap="square">
            <a:spAutoFit/>
            <a:scene3d>
              <a:camera prst="orthographicFront"/>
              <a:lightRig rig="threePt" dir="t"/>
            </a:scene3d>
          </a:bodyPr>
          <a:p>
            <a:pPr algn="l"/>
            <a:r>
              <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rPr>
              <a:t> or</a:t>
            </a:r>
            <a:endParaRPr lang="en-US" altLang="zh-CN" sz="2400">
              <a:solidFill>
                <a:srgbClr val="C00000"/>
              </a:solidFill>
              <a:effectLst>
                <a:outerShdw blurRad="38100" dist="19050" dir="2700000" algn="tl" rotWithShape="0">
                  <a:schemeClr val="dk1">
                    <a:alpha val="40000"/>
                  </a:schemeClr>
                </a:outerShdw>
              </a:effectLst>
              <a:latin typeface="Times New Roman" panose="02020603050405020304" charset="0"/>
              <a:ea typeface="微软雅黑" panose="020B0503020204020204" charset="-122"/>
              <a:cs typeface="Times New Roman" panose="02020603050405020304" charset="0"/>
              <a:sym typeface="+mn-ea"/>
            </a:endParaRPr>
          </a:p>
        </p:txBody>
      </p:sp>
      <p:sp>
        <p:nvSpPr>
          <p:cNvPr id="5" name="文本框 4"/>
          <p:cNvSpPr txBox="1"/>
          <p:nvPr/>
        </p:nvSpPr>
        <p:spPr>
          <a:xfrm>
            <a:off x="8874760" y="937260"/>
            <a:ext cx="1267460" cy="460375"/>
          </a:xfrm>
          <a:prstGeom prst="rect">
            <a:avLst/>
          </a:prstGeom>
        </p:spPr>
        <p:txBody>
          <a:bodyPr wrap="square">
            <a:spAutoFit/>
          </a:bodyPr>
          <a:p>
            <a:pPr algn="l"/>
            <a:r>
              <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rPr>
              <a:t>resolved</a:t>
            </a:r>
            <a:endPar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6" name="文本框 5"/>
          <p:cNvSpPr txBox="1"/>
          <p:nvPr/>
        </p:nvSpPr>
        <p:spPr>
          <a:xfrm>
            <a:off x="8218805" y="1773555"/>
            <a:ext cx="1689100" cy="460375"/>
          </a:xfrm>
          <a:prstGeom prst="rect">
            <a:avLst/>
          </a:prstGeom>
        </p:spPr>
        <p:txBody>
          <a:bodyPr wrap="square">
            <a:spAutoFit/>
          </a:bodyPr>
          <a:p>
            <a:pPr algn="l"/>
            <a:r>
              <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rPr>
              <a:t>challenging</a:t>
            </a:r>
            <a:endPar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7" name="文本框 6"/>
          <p:cNvSpPr txBox="1"/>
          <p:nvPr/>
        </p:nvSpPr>
        <p:spPr>
          <a:xfrm>
            <a:off x="4693285" y="2677160"/>
            <a:ext cx="1569085" cy="460375"/>
          </a:xfrm>
          <a:prstGeom prst="rect">
            <a:avLst/>
          </a:prstGeom>
        </p:spPr>
        <p:txBody>
          <a:bodyPr wrap="square">
            <a:spAutoFit/>
          </a:bodyPr>
          <a:p>
            <a:pPr algn="l"/>
            <a:r>
              <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rPr>
              <a:t> reminders</a:t>
            </a:r>
            <a:endPar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8" name="文本框 7"/>
          <p:cNvSpPr txBox="1"/>
          <p:nvPr/>
        </p:nvSpPr>
        <p:spPr>
          <a:xfrm>
            <a:off x="10320020" y="3091180"/>
            <a:ext cx="1374140" cy="460375"/>
          </a:xfrm>
          <a:prstGeom prst="rect">
            <a:avLst/>
          </a:prstGeom>
        </p:spPr>
        <p:txBody>
          <a:bodyPr wrap="square">
            <a:spAutoFit/>
          </a:bodyPr>
          <a:p>
            <a:pPr algn="l"/>
            <a:r>
              <a:rPr lang="en-US" altLang="zh-CN" sz="2400">
                <a:solidFill>
                  <a:srgbClr val="C00000"/>
                </a:solidFill>
                <a:latin typeface="Times New Roman" panose="02020603050405020304" charset="0"/>
                <a:ea typeface="微软雅黑" panose="020B0503020204020204" charset="-122"/>
                <a:cs typeface="Times New Roman" panose="02020603050405020304" charset="0"/>
              </a:rPr>
              <a:t>refreshed</a:t>
            </a:r>
            <a:endParaRPr lang="en-US" altLang="zh-CN" sz="2400">
              <a:solidFill>
                <a:srgbClr val="C00000"/>
              </a:solidFill>
              <a:latin typeface="Times New Roman" panose="02020603050405020304" charset="0"/>
              <a:ea typeface="微软雅黑" panose="020B0503020204020204" charset="-122"/>
              <a:cs typeface="Times New Roman" panose="02020603050405020304" charset="0"/>
            </a:endParaRPr>
          </a:p>
        </p:txBody>
      </p:sp>
      <p:sp>
        <p:nvSpPr>
          <p:cNvPr id="9" name="文本框 8"/>
          <p:cNvSpPr txBox="1"/>
          <p:nvPr/>
        </p:nvSpPr>
        <p:spPr>
          <a:xfrm>
            <a:off x="664845" y="4443095"/>
            <a:ext cx="1668780" cy="460375"/>
          </a:xfrm>
          <a:prstGeom prst="rect">
            <a:avLst/>
          </a:prstGeom>
        </p:spPr>
        <p:txBody>
          <a:bodyPr wrap="square">
            <a:spAutoFit/>
          </a:bodyPr>
          <a:p>
            <a:pPr algn="l"/>
            <a:r>
              <a:rPr lang="en-US" altLang="zh-CN">
                <a:latin typeface="Times New Roman" panose="02020603050405020304" charset="0"/>
                <a:ea typeface="微软雅黑" panose="020B0503020204020204" charset="-122"/>
                <a:cs typeface="Times New Roman" panose="02020603050405020304" charset="0"/>
                <a:sym typeface="+mn-ea"/>
              </a:rPr>
              <a:t> </a:t>
            </a:r>
            <a:r>
              <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rPr>
              <a:t>foundation</a:t>
            </a:r>
            <a:endPar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10" name="文本框 9"/>
          <p:cNvSpPr txBox="1"/>
          <p:nvPr/>
        </p:nvSpPr>
        <p:spPr>
          <a:xfrm>
            <a:off x="4796790" y="3551555"/>
            <a:ext cx="1361440" cy="460375"/>
          </a:xfrm>
          <a:prstGeom prst="rect">
            <a:avLst/>
          </a:prstGeom>
        </p:spPr>
        <p:txBody>
          <a:bodyPr wrap="square">
            <a:spAutoFit/>
          </a:bodyPr>
          <a:p>
            <a:pPr algn="l"/>
            <a:r>
              <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rPr>
              <a:t>pounding</a:t>
            </a:r>
            <a:endPar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11" name="文本框 10"/>
          <p:cNvSpPr txBox="1"/>
          <p:nvPr/>
        </p:nvSpPr>
        <p:spPr>
          <a:xfrm>
            <a:off x="5963920" y="4425950"/>
            <a:ext cx="919480" cy="460375"/>
          </a:xfrm>
          <a:prstGeom prst="rect">
            <a:avLst/>
          </a:prstGeom>
        </p:spPr>
        <p:txBody>
          <a:bodyPr wrap="square">
            <a:spAutoFit/>
          </a:bodyPr>
          <a:p>
            <a:pPr algn="l"/>
            <a:r>
              <a:rPr lang="en-US" altLang="zh-CN" sz="2400">
                <a:solidFill>
                  <a:srgbClr val="C00000"/>
                </a:solidFill>
                <a:latin typeface="Times New Roman" panose="02020603050405020304" charset="0"/>
                <a:ea typeface="微软雅黑" panose="020B0503020204020204" charset="-122"/>
                <a:cs typeface="Times New Roman" panose="02020603050405020304" charset="0"/>
              </a:rPr>
              <a:t>truly</a:t>
            </a:r>
            <a:endParaRPr lang="en-US" altLang="zh-CN" sz="2400">
              <a:solidFill>
                <a:srgbClr val="C00000"/>
              </a:solidFill>
              <a:latin typeface="Times New Roman" panose="02020603050405020304" charset="0"/>
              <a:ea typeface="微软雅黑" panose="020B0503020204020204" charset="-122"/>
              <a:cs typeface="Times New Roman" panose="02020603050405020304" charset="0"/>
            </a:endParaRPr>
          </a:p>
        </p:txBody>
      </p:sp>
      <p:sp>
        <p:nvSpPr>
          <p:cNvPr id="12" name="文本框 11"/>
          <p:cNvSpPr txBox="1"/>
          <p:nvPr/>
        </p:nvSpPr>
        <p:spPr>
          <a:xfrm>
            <a:off x="7355840" y="4886325"/>
            <a:ext cx="919480" cy="460375"/>
          </a:xfrm>
          <a:prstGeom prst="rect">
            <a:avLst/>
          </a:prstGeom>
        </p:spPr>
        <p:txBody>
          <a:bodyPr wrap="square">
            <a:spAutoFit/>
          </a:bodyPr>
          <a:p>
            <a:pPr algn="l"/>
            <a:r>
              <a:rPr lang="en-US" altLang="zh-CN" sz="2400">
                <a:solidFill>
                  <a:srgbClr val="C00000"/>
                </a:solidFill>
                <a:latin typeface="Times New Roman" panose="02020603050405020304" charset="0"/>
                <a:ea typeface="微软雅黑" panose="020B0503020204020204" charset="-122"/>
                <a:cs typeface="Times New Roman" panose="02020603050405020304" charset="0"/>
              </a:rPr>
              <a:t>went</a:t>
            </a:r>
            <a:endParaRPr lang="en-US" altLang="zh-CN" sz="2400">
              <a:solidFill>
                <a:srgbClr val="C00000"/>
              </a:solidFill>
              <a:latin typeface="Times New Roman" panose="02020603050405020304" charset="0"/>
              <a:ea typeface="微软雅黑" panose="020B0503020204020204" charset="-122"/>
              <a:cs typeface="Times New Roman" panose="02020603050405020304" charset="0"/>
            </a:endParaRPr>
          </a:p>
        </p:txBody>
      </p:sp>
      <p:sp>
        <p:nvSpPr>
          <p:cNvPr id="13" name="文本框 12"/>
          <p:cNvSpPr txBox="1"/>
          <p:nvPr/>
        </p:nvSpPr>
        <p:spPr>
          <a:xfrm>
            <a:off x="9343390" y="5281295"/>
            <a:ext cx="798830" cy="460375"/>
          </a:xfrm>
          <a:prstGeom prst="rect">
            <a:avLst/>
          </a:prstGeom>
        </p:spPr>
        <p:txBody>
          <a:bodyPr wrap="square">
            <a:spAutoFit/>
          </a:bodyPr>
          <a:p>
            <a:pPr algn="l"/>
            <a:r>
              <a:rPr lang="en-US" altLang="zh-CN" sz="2400">
                <a:solidFill>
                  <a:srgbClr val="C00000"/>
                </a:solidFill>
                <a:latin typeface="Times New Roman" panose="02020603050405020304" charset="0"/>
                <a:ea typeface="微软雅黑" panose="020B0503020204020204" charset="-122"/>
                <a:cs typeface="Times New Roman" panose="02020603050405020304" charset="0"/>
              </a:rPr>
              <a:t>that</a:t>
            </a:r>
            <a:endParaRPr lang="en-US" altLang="zh-CN" sz="2400">
              <a:solidFill>
                <a:srgbClr val="C00000"/>
              </a:solidFill>
              <a:latin typeface="Times New Roman" panose="02020603050405020304" charset="0"/>
              <a:ea typeface="微软雅黑" panose="020B0503020204020204"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linds(horizontal)">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linds(horizontal)">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blinds(horizontal)">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blinds(horizontal)">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blinds(horizontal)">
                                      <p:cBhvr>
                                        <p:cTn id="47" dur="500"/>
                                        <p:tgtEl>
                                          <p:spTgt spid="12"/>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blinds(horizontal)">
                                      <p:cBhvr>
                                        <p:cTn id="5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p:bldP spid="6" grpId="0"/>
      <p:bldP spid="7" grpId="0"/>
      <p:bldP spid="8" grpId="0"/>
      <p:bldP spid="10" grpId="0"/>
      <p:bldP spid="9" grpId="0"/>
      <p:bldP spid="11" grpId="0"/>
      <p:bldP spid="12" grpId="0"/>
      <p:bldP spid="1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96570" y="940435"/>
            <a:ext cx="11060430" cy="5408295"/>
          </a:xfrm>
          <a:prstGeom prst="rect">
            <a:avLst/>
          </a:prstGeom>
          <a:solidFill>
            <a:schemeClr val="bg1">
              <a:lumMod val="95000"/>
            </a:schemeClr>
          </a:solidFill>
        </p:spPr>
        <p:txBody>
          <a:bodyPr wrap="square">
            <a:spAutoFit/>
          </a:bodyPr>
          <a:p>
            <a:pPr algn="l">
              <a:lnSpc>
                <a:spcPct val="120000"/>
              </a:lnSpc>
            </a:pPr>
            <a:r>
              <a:rPr lang="en-US" altLang="zh-CN" sz="2400">
                <a:latin typeface="Times New Roman" panose="02020603050405020304" charset="0"/>
                <a:ea typeface="微软雅黑" panose="020B0503020204020204" charset="-122"/>
                <a:cs typeface="Times New Roman" panose="02020603050405020304" charset="0"/>
              </a:rPr>
              <a:t>    Struck by the doctor’s warning, I knew I had to make a change. As a long-time night owl, I finally realized how 1________(terrible) I had ruined my body. I made up my mind to stop 2_______ (stay) up late for chatting or watching videos. Every night, I finished my homework on time and went to bed 3______ midnight. At first, I felt  extremely 4_____________  (comfortable) going to sleep so early, but I kept going. My roommate 5___________(please) to see my great change.</a:t>
            </a:r>
            <a:endParaRPr lang="en-US" altLang="zh-CN" sz="2400">
              <a:latin typeface="Times New Roman" panose="02020603050405020304" charset="0"/>
              <a:ea typeface="微软雅黑" panose="020B0503020204020204" charset="-122"/>
              <a:cs typeface="Times New Roman" panose="02020603050405020304" charset="0"/>
            </a:endParaRPr>
          </a:p>
          <a:p>
            <a:pPr algn="l">
              <a:lnSpc>
                <a:spcPct val="120000"/>
              </a:lnSpc>
            </a:pPr>
            <a:r>
              <a:rPr lang="en-US" altLang="zh-CN" sz="2400">
                <a:latin typeface="Times New Roman" panose="02020603050405020304" charset="0"/>
                <a:ea typeface="微软雅黑" panose="020B0503020204020204" charset="-122"/>
                <a:cs typeface="Times New Roman" panose="02020603050405020304" charset="0"/>
              </a:rPr>
              <a:t>    Slowly but surely, my efforts to adjust to the new routine paid off. The pounding headache and sharp chest pain never 6________(bother) me again. I woke up 7_________(energy) every morning and enjoyed the quiet morning hours. I came to understand that our body is fragile and 8______(need) careful care. Staying up late is a bad habit 9____costs us our health. From then on, I stuck to regular schedules and 10__________(treasure)  my health all the time. </a:t>
            </a:r>
            <a:endParaRPr lang="zh-CN" altLang="en-US" sz="2400">
              <a:latin typeface="Times New Roman" panose="02020603050405020304" charset="0"/>
              <a:ea typeface="微软雅黑" panose="020B0503020204020204" charset="-122"/>
              <a:cs typeface="Times New Roman" panose="02020603050405020304" charset="0"/>
            </a:endParaRPr>
          </a:p>
        </p:txBody>
      </p:sp>
      <p:sp>
        <p:nvSpPr>
          <p:cNvPr id="3" name="文本框 2"/>
          <p:cNvSpPr txBox="1"/>
          <p:nvPr/>
        </p:nvSpPr>
        <p:spPr>
          <a:xfrm>
            <a:off x="452120" y="354965"/>
            <a:ext cx="10447020" cy="417830"/>
          </a:xfrm>
          <a:prstGeom prst="rect">
            <a:avLst/>
          </a:prstGeom>
          <a:solidFill>
            <a:schemeClr val="accent4">
              <a:lumMod val="20000"/>
              <a:lumOff val="80000"/>
            </a:schemeClr>
          </a:solidFill>
        </p:spPr>
        <p:txBody>
          <a:bodyPr wrap="square">
            <a:noAutofit/>
          </a:bodyPr>
          <a:p>
            <a:pPr algn="l"/>
            <a:r>
              <a:rPr lang="en-US" altLang="zh-CN" sz="2400">
                <a:latin typeface="Times New Roman" panose="02020603050405020304" charset="0"/>
                <a:ea typeface="微软雅黑" panose="020B0503020204020204" charset="-122"/>
                <a:cs typeface="Times New Roman" panose="02020603050405020304" charset="0"/>
                <a:sym typeface="+mn-ea"/>
              </a:rPr>
              <a:t>Sample Writing2 </a:t>
            </a:r>
            <a:r>
              <a:rPr lang="zh-CN" altLang="en-US" sz="2400">
                <a:latin typeface="黑体" panose="02010609060101010101" charset="-122"/>
                <a:ea typeface="黑体" panose="02010609060101010101" charset="-122"/>
                <a:cs typeface="Times New Roman" panose="02020603050405020304" charset="0"/>
                <a:sym typeface="+mn-ea"/>
              </a:rPr>
              <a:t>（表层立意：聚焦身体健康，突出规律作息、远离熬夜陋习）</a:t>
            </a:r>
            <a:endParaRPr lang="zh-CN" altLang="en-US" sz="2400">
              <a:latin typeface="黑体" panose="02010609060101010101" charset="-122"/>
              <a:ea typeface="黑体" panose="02010609060101010101" charset="-122"/>
              <a:cs typeface="Times New Roman" panose="02020603050405020304" charset="0"/>
            </a:endParaRPr>
          </a:p>
          <a:p>
            <a:pPr algn="l"/>
            <a:endParaRPr lang="zh-CN" altLang="en-US" sz="2400">
              <a:latin typeface="黑体" panose="02010609060101010101" charset="-122"/>
              <a:ea typeface="黑体" panose="02010609060101010101" charset="-122"/>
            </a:endParaRPr>
          </a:p>
        </p:txBody>
      </p:sp>
      <p:sp>
        <p:nvSpPr>
          <p:cNvPr id="4" name="文本框 3"/>
          <p:cNvSpPr txBox="1"/>
          <p:nvPr/>
        </p:nvSpPr>
        <p:spPr>
          <a:xfrm>
            <a:off x="4026535" y="1430655"/>
            <a:ext cx="1212850" cy="460375"/>
          </a:xfrm>
          <a:prstGeom prst="rect">
            <a:avLst/>
          </a:prstGeom>
        </p:spPr>
        <p:txBody>
          <a:bodyPr wrap="square">
            <a:spAutoFit/>
            <a:scene3d>
              <a:camera prst="orthographicFront"/>
              <a:lightRig rig="threePt" dir="t"/>
            </a:scene3d>
          </a:bodyPr>
          <a:p>
            <a:pPr algn="l"/>
            <a:r>
              <a:rPr lang="en-US" altLang="zh-CN">
                <a:latin typeface="Times New Roman" panose="02020603050405020304" charset="0"/>
                <a:ea typeface="微软雅黑" panose="020B0503020204020204" charset="-122"/>
                <a:cs typeface="Times New Roman" panose="02020603050405020304" charset="0"/>
                <a:sym typeface="+mn-ea"/>
              </a:rPr>
              <a:t> </a:t>
            </a:r>
            <a:r>
              <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rPr>
              <a:t>terribly</a:t>
            </a:r>
            <a:endParaRPr lang="en-US" altLang="zh-CN" sz="2400">
              <a:solidFill>
                <a:srgbClr val="C00000"/>
              </a:solidFill>
              <a:effectLst>
                <a:outerShdw blurRad="38100" dist="19050" dir="2700000" algn="tl" rotWithShape="0">
                  <a:schemeClr val="dk1">
                    <a:alpha val="40000"/>
                  </a:schemeClr>
                </a:outerShdw>
              </a:effectLst>
              <a:latin typeface="Times New Roman" panose="02020603050405020304" charset="0"/>
              <a:ea typeface="微软雅黑" panose="020B0503020204020204" charset="-122"/>
              <a:cs typeface="Times New Roman" panose="02020603050405020304" charset="0"/>
              <a:sym typeface="+mn-ea"/>
            </a:endParaRPr>
          </a:p>
        </p:txBody>
      </p:sp>
      <p:sp>
        <p:nvSpPr>
          <p:cNvPr id="5" name="文本框 4"/>
          <p:cNvSpPr txBox="1"/>
          <p:nvPr/>
        </p:nvSpPr>
        <p:spPr>
          <a:xfrm>
            <a:off x="2303145" y="1891030"/>
            <a:ext cx="1123950" cy="460375"/>
          </a:xfrm>
          <a:prstGeom prst="rect">
            <a:avLst/>
          </a:prstGeom>
        </p:spPr>
        <p:txBody>
          <a:bodyPr wrap="square">
            <a:spAutoFit/>
            <a:scene3d>
              <a:camera prst="orthographicFront"/>
              <a:lightRig rig="threePt" dir="t"/>
            </a:scene3d>
          </a:bodyPr>
          <a:p>
            <a:pPr algn="l"/>
            <a:r>
              <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rPr>
              <a:t>staying</a:t>
            </a:r>
            <a:endParaRPr lang="en-US" altLang="zh-CN" sz="2400">
              <a:solidFill>
                <a:srgbClr val="C00000"/>
              </a:solidFill>
              <a:effectLst>
                <a:outerShdw blurRad="38100" dist="19050" dir="2700000" algn="tl" rotWithShape="0">
                  <a:schemeClr val="dk1">
                    <a:alpha val="40000"/>
                  </a:schemeClr>
                </a:outerShdw>
              </a:effectLst>
              <a:latin typeface="Times New Roman" panose="02020603050405020304" charset="0"/>
              <a:ea typeface="微软雅黑" panose="020B0503020204020204" charset="-122"/>
              <a:cs typeface="Times New Roman" panose="02020603050405020304" charset="0"/>
              <a:sym typeface="+mn-ea"/>
            </a:endParaRPr>
          </a:p>
        </p:txBody>
      </p:sp>
      <p:sp>
        <p:nvSpPr>
          <p:cNvPr id="6" name="文本框 5"/>
          <p:cNvSpPr txBox="1"/>
          <p:nvPr/>
        </p:nvSpPr>
        <p:spPr>
          <a:xfrm>
            <a:off x="6638925" y="2325370"/>
            <a:ext cx="1005840" cy="459740"/>
          </a:xfrm>
          <a:prstGeom prst="rect">
            <a:avLst/>
          </a:prstGeom>
        </p:spPr>
        <p:txBody>
          <a:bodyPr wrap="square">
            <a:noAutofit/>
            <a:scene3d>
              <a:camera prst="orthographicFront"/>
              <a:lightRig rig="threePt" dir="t"/>
            </a:scene3d>
          </a:bodyPr>
          <a:p>
            <a:pPr algn="l"/>
            <a:r>
              <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rPr>
              <a:t>before</a:t>
            </a:r>
            <a:r>
              <a:rPr lang="en-US" altLang="zh-CN" sz="2400">
                <a:latin typeface="Times New Roman" panose="02020603050405020304" charset="0"/>
                <a:ea typeface="微软雅黑" panose="020B0503020204020204" charset="-122"/>
                <a:cs typeface="Times New Roman" panose="02020603050405020304" charset="0"/>
                <a:sym typeface="+mn-ea"/>
              </a:rPr>
              <a:t> </a:t>
            </a:r>
            <a:endParaRPr lang="en-US" altLang="zh-CN" sz="2400">
              <a:solidFill>
                <a:srgbClr val="C00000"/>
              </a:solidFill>
              <a:effectLst>
                <a:outerShdw blurRad="38100" dist="19050" dir="2700000" algn="tl" rotWithShape="0">
                  <a:schemeClr val="dk1">
                    <a:alpha val="40000"/>
                  </a:schemeClr>
                </a:outerShdw>
              </a:effectLst>
              <a:latin typeface="Times New Roman" panose="02020603050405020304" charset="0"/>
              <a:ea typeface="微软雅黑" panose="020B0503020204020204" charset="-122"/>
              <a:cs typeface="Times New Roman" panose="02020603050405020304" charset="0"/>
              <a:sym typeface="+mn-ea"/>
            </a:endParaRPr>
          </a:p>
        </p:txBody>
      </p:sp>
      <p:sp>
        <p:nvSpPr>
          <p:cNvPr id="7" name="文本框 6"/>
          <p:cNvSpPr txBox="1"/>
          <p:nvPr/>
        </p:nvSpPr>
        <p:spPr>
          <a:xfrm>
            <a:off x="1985010" y="2740660"/>
            <a:ext cx="2041525" cy="460375"/>
          </a:xfrm>
          <a:prstGeom prst="rect">
            <a:avLst/>
          </a:prstGeom>
        </p:spPr>
        <p:txBody>
          <a:bodyPr wrap="square">
            <a:spAutoFit/>
          </a:bodyPr>
          <a:p>
            <a:pPr algn="l"/>
            <a:r>
              <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rPr>
              <a:t>uncomfortable</a:t>
            </a:r>
            <a:endPar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8" name="文本框 7"/>
          <p:cNvSpPr txBox="1"/>
          <p:nvPr/>
        </p:nvSpPr>
        <p:spPr>
          <a:xfrm>
            <a:off x="1985010" y="3201035"/>
            <a:ext cx="1760220" cy="460375"/>
          </a:xfrm>
          <a:prstGeom prst="rect">
            <a:avLst/>
          </a:prstGeom>
        </p:spPr>
        <p:txBody>
          <a:bodyPr wrap="square">
            <a:spAutoFit/>
          </a:bodyPr>
          <a:p>
            <a:pPr algn="l"/>
            <a:r>
              <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rPr>
              <a:t>was pleased</a:t>
            </a:r>
            <a:endPar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9" name="文本框 8"/>
          <p:cNvSpPr txBox="1"/>
          <p:nvPr/>
        </p:nvSpPr>
        <p:spPr>
          <a:xfrm>
            <a:off x="5239385" y="4083685"/>
            <a:ext cx="1294765" cy="460375"/>
          </a:xfrm>
          <a:prstGeom prst="rect">
            <a:avLst/>
          </a:prstGeom>
        </p:spPr>
        <p:txBody>
          <a:bodyPr wrap="square">
            <a:spAutoFit/>
          </a:bodyPr>
          <a:p>
            <a:pPr algn="l"/>
            <a:r>
              <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rPr>
              <a:t>bothered</a:t>
            </a:r>
            <a:endPar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10" name="文本框 9"/>
          <p:cNvSpPr txBox="1"/>
          <p:nvPr/>
        </p:nvSpPr>
        <p:spPr>
          <a:xfrm>
            <a:off x="753110" y="4533900"/>
            <a:ext cx="1330960" cy="460375"/>
          </a:xfrm>
          <a:prstGeom prst="rect">
            <a:avLst/>
          </a:prstGeom>
        </p:spPr>
        <p:txBody>
          <a:bodyPr wrap="square">
            <a:spAutoFit/>
          </a:bodyPr>
          <a:p>
            <a:pPr algn="l"/>
            <a:r>
              <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rPr>
              <a:t>energetic</a:t>
            </a:r>
            <a:endPar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11" name="文本框 10"/>
          <p:cNvSpPr txBox="1"/>
          <p:nvPr/>
        </p:nvSpPr>
        <p:spPr>
          <a:xfrm>
            <a:off x="5545455" y="4927600"/>
            <a:ext cx="888365" cy="460375"/>
          </a:xfrm>
          <a:prstGeom prst="rect">
            <a:avLst/>
          </a:prstGeom>
        </p:spPr>
        <p:txBody>
          <a:bodyPr wrap="square">
            <a:spAutoFit/>
          </a:bodyPr>
          <a:p>
            <a:pPr algn="l"/>
            <a:r>
              <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rPr>
              <a:t>needs</a:t>
            </a:r>
            <a:r>
              <a:rPr lang="en-US" altLang="zh-CN" sz="2400">
                <a:latin typeface="Times New Roman" panose="02020603050405020304" charset="0"/>
                <a:ea typeface="微软雅黑" panose="020B0503020204020204" charset="-122"/>
                <a:cs typeface="Times New Roman" panose="02020603050405020304" charset="0"/>
                <a:sym typeface="+mn-ea"/>
              </a:rPr>
              <a:t> </a:t>
            </a:r>
            <a:endPar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12" name="文本框 11"/>
          <p:cNvSpPr txBox="1"/>
          <p:nvPr/>
        </p:nvSpPr>
        <p:spPr>
          <a:xfrm>
            <a:off x="1866265" y="5387975"/>
            <a:ext cx="747395" cy="460375"/>
          </a:xfrm>
          <a:prstGeom prst="rect">
            <a:avLst/>
          </a:prstGeom>
        </p:spPr>
        <p:txBody>
          <a:bodyPr wrap="square">
            <a:spAutoFit/>
          </a:bodyPr>
          <a:p>
            <a:pPr algn="l"/>
            <a:r>
              <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rPr>
              <a:t>that</a:t>
            </a:r>
            <a:endPar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13" name="文本框 12"/>
          <p:cNvSpPr txBox="1"/>
          <p:nvPr/>
        </p:nvSpPr>
        <p:spPr>
          <a:xfrm>
            <a:off x="1003935" y="5847080"/>
            <a:ext cx="1353820" cy="460375"/>
          </a:xfrm>
          <a:prstGeom prst="rect">
            <a:avLst/>
          </a:prstGeom>
        </p:spPr>
        <p:txBody>
          <a:bodyPr wrap="square">
            <a:spAutoFit/>
          </a:bodyPr>
          <a:p>
            <a:pPr algn="l"/>
            <a:r>
              <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rPr>
              <a:t>treasured</a:t>
            </a:r>
            <a:endPar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linds(horizontal)">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blinds(horizontal)">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blinds(horizontal)">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blinds(horizontal)">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blinds(horizontal)">
                                      <p:cBhvr>
                                        <p:cTn id="47" dur="500"/>
                                        <p:tgtEl>
                                          <p:spTgt spid="12"/>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blinds(horizontal)">
                                      <p:cBhvr>
                                        <p:cTn id="5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P spid="11" grpId="0"/>
      <p:bldP spid="12" grpId="0"/>
      <p:bldP spid="1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11150" y="922020"/>
            <a:ext cx="11383645" cy="5790565"/>
          </a:xfrm>
          <a:prstGeom prst="rect">
            <a:avLst/>
          </a:prstGeom>
          <a:solidFill>
            <a:schemeClr val="bg1">
              <a:lumMod val="95000"/>
            </a:schemeClr>
          </a:solidFill>
        </p:spPr>
        <p:txBody>
          <a:bodyPr wrap="square">
            <a:noAutofit/>
          </a:bodyPr>
          <a:p>
            <a:pPr algn="l">
              <a:lnSpc>
                <a:spcPct val="120000"/>
              </a:lnSpc>
            </a:pPr>
            <a:r>
              <a:rPr lang="en-US" altLang="zh-CN" sz="2400">
                <a:latin typeface="Times New Roman" panose="02020603050405020304" charset="0"/>
                <a:ea typeface="微软雅黑" panose="020B0503020204020204" charset="-122"/>
                <a:cs typeface="Times New Roman" panose="02020603050405020304" charset="0"/>
              </a:rPr>
              <a:t>     Struck by the doctor’s warning, I knew I had to make a change. For years, I went my own way and 1______(turn) a deaf ear to others' advice, 2______ eventually landed me in trouble. I decided to get rid of my bad routine and learn to control 3________(I) . I planned my study and spare time 4_________(proper) , never putting off work until late night. It was tough 5_______(fight) against my old habits, yet I told myself that self-control was the key to progress.</a:t>
            </a:r>
            <a:endParaRPr lang="en-US" altLang="zh-CN" sz="2400">
              <a:latin typeface="Times New Roman" panose="02020603050405020304" charset="0"/>
              <a:ea typeface="微软雅黑" panose="020B0503020204020204" charset="-122"/>
              <a:cs typeface="Times New Roman" panose="02020603050405020304" charset="0"/>
            </a:endParaRPr>
          </a:p>
          <a:p>
            <a:pPr indent="0" algn="l">
              <a:lnSpc>
                <a:spcPct val="120000"/>
              </a:lnSpc>
              <a:buFont typeface="Wingdings" panose="05000000000000000000" charset="0"/>
              <a:buNone/>
            </a:pPr>
            <a:r>
              <a:rPr lang="en-US" altLang="zh-CN" sz="2400">
                <a:latin typeface="Times New Roman" panose="02020603050405020304" charset="0"/>
                <a:ea typeface="微软雅黑" panose="020B0503020204020204" charset="-122"/>
                <a:cs typeface="Times New Roman" panose="02020603050405020304" charset="0"/>
              </a:rPr>
              <a:t>  Slowly but surely, my efforts to adjust to the new routine paid off. Gone 6_____(be)  my tiredness and weakness throughout the day. </a:t>
            </a:r>
            <a:r>
              <a:rPr lang="en-US" altLang="zh-CN" sz="2400">
                <a:latin typeface="Times New Roman" panose="02020603050405020304" charset="0"/>
                <a:ea typeface="微软雅黑" panose="020B0503020204020204" charset="-122"/>
                <a:cs typeface="Times New Roman" panose="02020603050405020304" charset="0"/>
                <a:sym typeface="+mn-ea"/>
              </a:rPr>
              <a:t>7______</a:t>
            </a:r>
            <a:r>
              <a:rPr lang="en-US" altLang="zh-CN" sz="2400">
                <a:latin typeface="Times New Roman" panose="02020603050405020304" charset="0"/>
                <a:ea typeface="微软雅黑" panose="020B0503020204020204" charset="-122"/>
                <a:cs typeface="Times New Roman" panose="02020603050405020304" charset="0"/>
              </a:rPr>
              <a:t> a clear mind, I finished my homework more efficiently. I deeply realized that chasing temporary pleasure in our youth 8_________ (result)  in problems ahead(</a:t>
            </a:r>
            <a:r>
              <a:rPr lang="zh-CN" altLang="en-US" sz="2400">
                <a:latin typeface="黑体" panose="02010609060101010101" charset="-122"/>
                <a:ea typeface="黑体" panose="02010609060101010101" charset="-122"/>
              </a:rPr>
              <a:t>年少贪图一时欢愉，终会埋下隐患</a:t>
            </a:r>
            <a:r>
              <a:rPr lang="en-US" altLang="zh-CN" sz="2400">
                <a:latin typeface="Times New Roman" panose="02020603050405020304" charset="0"/>
                <a:ea typeface="微软雅黑" panose="020B0503020204020204" charset="-122"/>
                <a:cs typeface="Times New Roman" panose="02020603050405020304" charset="0"/>
              </a:rPr>
              <a:t>).True growth </a:t>
            </a:r>
            <a:r>
              <a:rPr lang="en-US" altLang="zh-CN" sz="2400">
                <a:latin typeface="Times New Roman" panose="02020603050405020304" charset="0"/>
                <a:ea typeface="微软雅黑" panose="020B0503020204020204" charset="-122"/>
                <a:cs typeface="Times New Roman" panose="02020603050405020304" charset="0"/>
                <a:sym typeface="+mn-ea"/>
              </a:rPr>
              <a:t>9____(lie) </a:t>
            </a:r>
            <a:r>
              <a:rPr lang="en-US" altLang="zh-CN" sz="2400">
                <a:latin typeface="Times New Roman" panose="02020603050405020304" charset="0"/>
                <a:ea typeface="微软雅黑" panose="020B0503020204020204" charset="-122"/>
                <a:cs typeface="Times New Roman" panose="02020603050405020304" charset="0"/>
              </a:rPr>
              <a:t>in self-discipline. Learning to control myself not only keeps me in good health, but also shapes me into a more </a:t>
            </a:r>
            <a:r>
              <a:rPr lang="en-US" altLang="zh-CN" sz="2400">
                <a:latin typeface="Times New Roman" panose="02020603050405020304" charset="0"/>
                <a:ea typeface="微软雅黑" panose="020B0503020204020204" charset="-122"/>
                <a:cs typeface="Times New Roman" panose="02020603050405020304" charset="0"/>
                <a:sym typeface="+mn-ea"/>
              </a:rPr>
              <a:t>10________(rely) </a:t>
            </a:r>
            <a:r>
              <a:rPr lang="en-US" altLang="zh-CN" sz="2400">
                <a:latin typeface="Times New Roman" panose="02020603050405020304" charset="0"/>
                <a:ea typeface="微软雅黑" panose="020B0503020204020204" charset="-122"/>
                <a:cs typeface="Times New Roman" panose="02020603050405020304" charset="0"/>
              </a:rPr>
              <a:t>and mature person.</a:t>
            </a:r>
            <a:endParaRPr lang="en-US" altLang="zh-CN" sz="2400">
              <a:latin typeface="Times New Roman" panose="02020603050405020304" charset="0"/>
              <a:ea typeface="微软雅黑" panose="020B0503020204020204" charset="-122"/>
              <a:cs typeface="Times New Roman" panose="02020603050405020304" charset="0"/>
            </a:endParaRPr>
          </a:p>
        </p:txBody>
      </p:sp>
      <p:sp>
        <p:nvSpPr>
          <p:cNvPr id="3" name="文本框 2"/>
          <p:cNvSpPr txBox="1"/>
          <p:nvPr/>
        </p:nvSpPr>
        <p:spPr>
          <a:xfrm>
            <a:off x="498475" y="368300"/>
            <a:ext cx="10219690" cy="460375"/>
          </a:xfrm>
          <a:prstGeom prst="rect">
            <a:avLst/>
          </a:prstGeom>
          <a:solidFill>
            <a:schemeClr val="accent4">
              <a:lumMod val="20000"/>
              <a:lumOff val="80000"/>
            </a:schemeClr>
          </a:solidFill>
        </p:spPr>
        <p:txBody>
          <a:bodyPr wrap="square">
            <a:spAutoFit/>
          </a:bodyPr>
          <a:p>
            <a:pPr algn="l"/>
            <a:r>
              <a:rPr lang="en-US" altLang="zh-CN" sz="2400">
                <a:latin typeface="Times New Roman" panose="02020603050405020304" charset="0"/>
                <a:ea typeface="微软雅黑" panose="020B0503020204020204" charset="-122"/>
                <a:cs typeface="Times New Roman" panose="02020603050405020304" charset="0"/>
              </a:rPr>
              <a:t>Sample Writing3</a:t>
            </a:r>
            <a:r>
              <a:rPr lang="zh-CN" altLang="en-US" sz="2400">
                <a:latin typeface="黑体" panose="02010609060101010101" charset="-122"/>
                <a:ea typeface="黑体" panose="02010609060101010101" charset="-122"/>
              </a:rPr>
              <a:t>（深层立意：聚焦个人成长，突出自律、自我约束的价值）</a:t>
            </a:r>
            <a:endParaRPr lang="zh-CN" altLang="en-US" sz="2400">
              <a:latin typeface="黑体" panose="02010609060101010101" charset="-122"/>
              <a:ea typeface="黑体" panose="02010609060101010101" charset="-122"/>
            </a:endParaRPr>
          </a:p>
        </p:txBody>
      </p:sp>
      <p:sp>
        <p:nvSpPr>
          <p:cNvPr id="5" name="文本框 4"/>
          <p:cNvSpPr txBox="1"/>
          <p:nvPr/>
        </p:nvSpPr>
        <p:spPr>
          <a:xfrm>
            <a:off x="2228850" y="1430655"/>
            <a:ext cx="1123950" cy="460375"/>
          </a:xfrm>
          <a:prstGeom prst="rect">
            <a:avLst/>
          </a:prstGeom>
        </p:spPr>
        <p:txBody>
          <a:bodyPr wrap="square">
            <a:spAutoFit/>
            <a:scene3d>
              <a:camera prst="orthographicFront"/>
              <a:lightRig rig="threePt" dir="t"/>
            </a:scene3d>
          </a:bodyPr>
          <a:p>
            <a:pPr algn="l"/>
            <a:r>
              <a:rPr lang="en-US" altLang="zh-CN" sz="2400">
                <a:solidFill>
                  <a:srgbClr val="C00000"/>
                </a:solidFill>
                <a:effectLst>
                  <a:outerShdw blurRad="38100" dist="19050" dir="2700000" algn="tl" rotWithShape="0">
                    <a:schemeClr val="dk1">
                      <a:alpha val="40000"/>
                    </a:schemeClr>
                  </a:outerShdw>
                </a:effectLst>
                <a:latin typeface="Times New Roman" panose="02020603050405020304" charset="0"/>
                <a:ea typeface="微软雅黑" panose="020B0503020204020204" charset="-122"/>
                <a:cs typeface="Times New Roman" panose="02020603050405020304" charset="0"/>
                <a:sym typeface="+mn-ea"/>
              </a:rPr>
              <a:t>turned</a:t>
            </a:r>
            <a:endParaRPr lang="en-US" altLang="zh-CN" sz="2400">
              <a:solidFill>
                <a:srgbClr val="C00000"/>
              </a:solidFill>
              <a:effectLst>
                <a:outerShdw blurRad="38100" dist="19050" dir="2700000" algn="tl" rotWithShape="0">
                  <a:schemeClr val="dk1">
                    <a:alpha val="40000"/>
                  </a:schemeClr>
                </a:outerShdw>
              </a:effectLst>
              <a:latin typeface="Times New Roman" panose="02020603050405020304" charset="0"/>
              <a:ea typeface="微软雅黑" panose="020B0503020204020204" charset="-122"/>
              <a:cs typeface="Times New Roman" panose="02020603050405020304" charset="0"/>
              <a:sym typeface="+mn-ea"/>
            </a:endParaRPr>
          </a:p>
        </p:txBody>
      </p:sp>
      <p:sp>
        <p:nvSpPr>
          <p:cNvPr id="4" name="文本框 3"/>
          <p:cNvSpPr txBox="1"/>
          <p:nvPr/>
        </p:nvSpPr>
        <p:spPr>
          <a:xfrm>
            <a:off x="7502525" y="1430655"/>
            <a:ext cx="966470" cy="460375"/>
          </a:xfrm>
          <a:prstGeom prst="rect">
            <a:avLst/>
          </a:prstGeom>
        </p:spPr>
        <p:txBody>
          <a:bodyPr wrap="square">
            <a:spAutoFit/>
          </a:bodyPr>
          <a:p>
            <a:pPr algn="l"/>
            <a:r>
              <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rPr>
              <a:t>which</a:t>
            </a:r>
            <a:endPar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6" name="文本框 5"/>
          <p:cNvSpPr txBox="1"/>
          <p:nvPr/>
        </p:nvSpPr>
        <p:spPr>
          <a:xfrm>
            <a:off x="8700135" y="1844040"/>
            <a:ext cx="1147445" cy="460375"/>
          </a:xfrm>
          <a:prstGeom prst="rect">
            <a:avLst/>
          </a:prstGeom>
        </p:spPr>
        <p:txBody>
          <a:bodyPr wrap="square">
            <a:spAutoFit/>
          </a:bodyPr>
          <a:p>
            <a:pPr algn="l"/>
            <a:r>
              <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rPr>
              <a:t>myself</a:t>
            </a:r>
            <a:endPar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7" name="文本框 6"/>
          <p:cNvSpPr txBox="1"/>
          <p:nvPr/>
        </p:nvSpPr>
        <p:spPr>
          <a:xfrm>
            <a:off x="3669030" y="2304415"/>
            <a:ext cx="1281430" cy="460375"/>
          </a:xfrm>
          <a:prstGeom prst="rect">
            <a:avLst/>
          </a:prstGeom>
        </p:spPr>
        <p:txBody>
          <a:bodyPr wrap="square">
            <a:spAutoFit/>
          </a:bodyPr>
          <a:p>
            <a:pPr algn="l"/>
            <a:r>
              <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rPr>
              <a:t>properly</a:t>
            </a:r>
            <a:endPar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8" name="文本框 7"/>
          <p:cNvSpPr txBox="1"/>
          <p:nvPr/>
        </p:nvSpPr>
        <p:spPr>
          <a:xfrm>
            <a:off x="1849755" y="2764790"/>
            <a:ext cx="1120140" cy="460375"/>
          </a:xfrm>
          <a:prstGeom prst="rect">
            <a:avLst/>
          </a:prstGeom>
        </p:spPr>
        <p:txBody>
          <a:bodyPr wrap="square">
            <a:spAutoFit/>
          </a:bodyPr>
          <a:p>
            <a:pPr algn="l"/>
            <a:r>
              <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rPr>
              <a:t>to fight</a:t>
            </a:r>
            <a:endPar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9" name="文本框 8"/>
          <p:cNvSpPr txBox="1"/>
          <p:nvPr/>
        </p:nvSpPr>
        <p:spPr>
          <a:xfrm>
            <a:off x="9591040" y="3587115"/>
            <a:ext cx="801370" cy="460375"/>
          </a:xfrm>
          <a:prstGeom prst="rect">
            <a:avLst/>
          </a:prstGeom>
        </p:spPr>
        <p:txBody>
          <a:bodyPr wrap="square">
            <a:spAutoFit/>
          </a:bodyPr>
          <a:p>
            <a:pPr algn="l"/>
            <a:r>
              <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rPr>
              <a:t>were</a:t>
            </a:r>
            <a:endPar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10" name="文本框 9"/>
          <p:cNvSpPr txBox="1"/>
          <p:nvPr/>
        </p:nvSpPr>
        <p:spPr>
          <a:xfrm>
            <a:off x="6003925" y="4047490"/>
            <a:ext cx="801370" cy="460375"/>
          </a:xfrm>
          <a:prstGeom prst="rect">
            <a:avLst/>
          </a:prstGeom>
        </p:spPr>
        <p:txBody>
          <a:bodyPr wrap="square">
            <a:spAutoFit/>
          </a:bodyPr>
          <a:p>
            <a:pPr algn="l"/>
            <a:r>
              <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rPr>
              <a:t>With</a:t>
            </a:r>
            <a:endPar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11" name="文本框 10"/>
          <p:cNvSpPr txBox="1"/>
          <p:nvPr/>
        </p:nvSpPr>
        <p:spPr>
          <a:xfrm>
            <a:off x="587375" y="4924425"/>
            <a:ext cx="1478280" cy="460375"/>
          </a:xfrm>
          <a:prstGeom prst="rect">
            <a:avLst/>
          </a:prstGeom>
        </p:spPr>
        <p:txBody>
          <a:bodyPr wrap="square">
            <a:spAutoFit/>
          </a:bodyPr>
          <a:p>
            <a:pPr algn="l"/>
            <a:r>
              <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rPr>
              <a:t>may result</a:t>
            </a:r>
            <a:endPar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12" name="文本框 11"/>
          <p:cNvSpPr txBox="1"/>
          <p:nvPr/>
        </p:nvSpPr>
        <p:spPr>
          <a:xfrm>
            <a:off x="1443990" y="5339080"/>
            <a:ext cx="621665" cy="460375"/>
          </a:xfrm>
          <a:prstGeom prst="rect">
            <a:avLst/>
          </a:prstGeom>
        </p:spPr>
        <p:txBody>
          <a:bodyPr wrap="square">
            <a:spAutoFit/>
          </a:bodyPr>
          <a:p>
            <a:pPr algn="l"/>
            <a:r>
              <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rPr>
              <a:t>lies</a:t>
            </a:r>
            <a:endPar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13" name="文本框 12"/>
          <p:cNvSpPr txBox="1"/>
          <p:nvPr/>
        </p:nvSpPr>
        <p:spPr>
          <a:xfrm>
            <a:off x="5498465" y="5852160"/>
            <a:ext cx="1195070" cy="460375"/>
          </a:xfrm>
          <a:prstGeom prst="rect">
            <a:avLst/>
          </a:prstGeom>
        </p:spPr>
        <p:txBody>
          <a:bodyPr wrap="square">
            <a:spAutoFit/>
          </a:bodyPr>
          <a:p>
            <a:pPr algn="l"/>
            <a:r>
              <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rPr>
              <a:t>reliable</a:t>
            </a:r>
            <a:endPar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linds(horizontal)">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blinds(horizontal)">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10">
                                            <p:txEl>
                                              <p:pRg st="0" end="0"/>
                                            </p:txEl>
                                          </p:spTgt>
                                        </p:tgtEl>
                                        <p:attrNameLst>
                                          <p:attrName>style.visibility</p:attrName>
                                        </p:attrNameLst>
                                      </p:cBhvr>
                                      <p:to>
                                        <p:strVal val="visible"/>
                                      </p:to>
                                    </p:set>
                                    <p:animEffect transition="in" filter="blinds(horizontal)">
                                      <p:cBhvr>
                                        <p:cTn id="37" dur="500"/>
                                        <p:tgtEl>
                                          <p:spTgt spid="10">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blinds(horizontal)">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blinds(horizontal)">
                                      <p:cBhvr>
                                        <p:cTn id="47" dur="500"/>
                                        <p:tgtEl>
                                          <p:spTgt spid="12"/>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blinds(horizontal)">
                                      <p:cBhvr>
                                        <p:cTn id="5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p:bldP spid="6" grpId="0"/>
      <p:bldP spid="7" grpId="0"/>
      <p:bldP spid="8" grpId="0"/>
      <p:bldP spid="9" grpId="0"/>
      <p:bldP spid="11" grpId="0"/>
      <p:bldP spid="12" grpId="0"/>
      <p:bldP spid="1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01015" y="843915"/>
            <a:ext cx="10968355" cy="5408295"/>
          </a:xfrm>
          <a:prstGeom prst="rect">
            <a:avLst/>
          </a:prstGeom>
          <a:solidFill>
            <a:schemeClr val="bg1">
              <a:lumMod val="95000"/>
            </a:schemeClr>
          </a:solidFill>
        </p:spPr>
        <p:txBody>
          <a:bodyPr wrap="square">
            <a:spAutoFit/>
          </a:bodyPr>
          <a:p>
            <a:pPr algn="l">
              <a:lnSpc>
                <a:spcPct val="120000"/>
              </a:lnSpc>
            </a:pPr>
            <a:r>
              <a:rPr lang="en-US" altLang="zh-CN" sz="2400">
                <a:latin typeface="Times New Roman" panose="02020603050405020304" charset="0"/>
                <a:ea typeface="微软雅黑" panose="020B0503020204020204" charset="-122"/>
                <a:cs typeface="Times New Roman" panose="02020603050405020304" charset="0"/>
              </a:rPr>
              <a:t>   Struck by the doctor’s warning, I knew I had to make a change. My parents and roommate 1____________(remind) me time and again, yet I simply turned a blind eye 2___their words. I was too stubborn 3________ (admit) my mistakes. Yet it was this health crisis 4_____finally woke me up. I took action right away: I stayed away from late-night fun and 5_____(build) a regular daily routine. I tried my best to correct my bad habits 6_________ (gradual).</a:t>
            </a:r>
            <a:endParaRPr lang="en-US" altLang="zh-CN" sz="2400">
              <a:latin typeface="Times New Roman" panose="02020603050405020304" charset="0"/>
              <a:ea typeface="微软雅黑" panose="020B0503020204020204" charset="-122"/>
              <a:cs typeface="Times New Roman" panose="02020603050405020304" charset="0"/>
            </a:endParaRPr>
          </a:p>
          <a:p>
            <a:pPr algn="l">
              <a:lnSpc>
                <a:spcPct val="120000"/>
              </a:lnSpc>
            </a:pPr>
            <a:r>
              <a:rPr lang="en-US" altLang="zh-CN" sz="2400">
                <a:latin typeface="Times New Roman" panose="02020603050405020304" charset="0"/>
                <a:ea typeface="微软雅黑" panose="020B0503020204020204" charset="-122"/>
                <a:cs typeface="Times New Roman" panose="02020603050405020304" charset="0"/>
              </a:rPr>
              <a:t>    Slowly but surely, my efforts to adjust to the new routine paid off. I felt energetic again and lived a more 7_________(fullfill) life. As my health 8__________(improve) , I came to see that everyone has a chance 9_______(turn) over a new leaf any time. What’s more, 10__ is far worse to refuse to change than to stick to bad habits. By 11________(quit) my bad habits in time and making constant progress, I 12________ (shape) myself and headed for a promising future.</a:t>
            </a:r>
            <a:endParaRPr lang="zh-CN" altLang="en-US" sz="2400">
              <a:latin typeface="Times New Roman" panose="02020603050405020304" charset="0"/>
              <a:ea typeface="微软雅黑" panose="020B0503020204020204" charset="-122"/>
              <a:cs typeface="Times New Roman" panose="02020603050405020304" charset="0"/>
            </a:endParaRPr>
          </a:p>
        </p:txBody>
      </p:sp>
      <p:sp>
        <p:nvSpPr>
          <p:cNvPr id="3" name="文本框 2"/>
          <p:cNvSpPr txBox="1"/>
          <p:nvPr/>
        </p:nvSpPr>
        <p:spPr>
          <a:xfrm>
            <a:off x="572135" y="268605"/>
            <a:ext cx="10285095" cy="398780"/>
          </a:xfrm>
          <a:prstGeom prst="rect">
            <a:avLst/>
          </a:prstGeom>
          <a:solidFill>
            <a:schemeClr val="accent4">
              <a:lumMod val="20000"/>
              <a:lumOff val="80000"/>
            </a:schemeClr>
          </a:solidFill>
        </p:spPr>
        <p:txBody>
          <a:bodyPr wrap="square">
            <a:spAutoFit/>
          </a:bodyPr>
          <a:p>
            <a:pPr algn="l"/>
            <a:r>
              <a:rPr lang="en-US" altLang="zh-CN" sz="2000">
                <a:latin typeface="微软雅黑" panose="020B0503020204020204" charset="-122"/>
                <a:ea typeface="微软雅黑" panose="020B0503020204020204" charset="-122"/>
                <a:cs typeface="微软雅黑" panose="020B0503020204020204" charset="-122"/>
              </a:rPr>
              <a:t>Sample Writing4 (</a:t>
            </a:r>
            <a:r>
              <a:rPr lang="zh-CN" altLang="en-US" sz="2000">
                <a:latin typeface="微软雅黑" panose="020B0503020204020204" charset="-122"/>
                <a:ea typeface="微软雅黑" panose="020B0503020204020204" charset="-122"/>
                <a:cs typeface="微软雅黑" panose="020B0503020204020204" charset="-122"/>
              </a:rPr>
              <a:t>育人立意：聚焦</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人生态度</a:t>
            </a:r>
            <a:r>
              <a:rPr lang="en-US" altLang="zh-CN"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，突出正视错误、及时止损、自我革新</a:t>
            </a:r>
            <a:r>
              <a:rPr lang="en-US" altLang="zh-CN" sz="2000">
                <a:latin typeface="微软雅黑" panose="020B0503020204020204" charset="-122"/>
                <a:ea typeface="微软雅黑" panose="020B0503020204020204" charset="-122"/>
                <a:cs typeface="微软雅黑" panose="020B0503020204020204" charset="-122"/>
              </a:rPr>
              <a:t>)</a:t>
            </a:r>
            <a:endParaRPr lang="en-US" altLang="zh-CN" sz="2000">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1972310" y="1369060"/>
            <a:ext cx="1949450" cy="460375"/>
          </a:xfrm>
          <a:prstGeom prst="rect">
            <a:avLst/>
          </a:prstGeom>
        </p:spPr>
        <p:txBody>
          <a:bodyPr wrap="square">
            <a:spAutoFit/>
            <a:scene3d>
              <a:camera prst="orthographicFront"/>
              <a:lightRig rig="threePt" dir="t"/>
            </a:scene3d>
          </a:bodyPr>
          <a:p>
            <a:pPr algn="l"/>
            <a:r>
              <a:rPr lang="en-US" altLang="zh-CN">
                <a:solidFill>
                  <a:srgbClr val="C00000"/>
                </a:solidFill>
                <a:latin typeface="Times New Roman" panose="02020603050405020304" charset="0"/>
                <a:ea typeface="微软雅黑" panose="020B0503020204020204" charset="-122"/>
                <a:cs typeface="Times New Roman" panose="02020603050405020304" charset="0"/>
                <a:sym typeface="+mn-ea"/>
              </a:rPr>
              <a:t> </a:t>
            </a:r>
            <a:r>
              <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rPr>
              <a:t>had reminded</a:t>
            </a:r>
            <a:r>
              <a:rPr lang="en-US" altLang="zh-CN" sz="2400">
                <a:latin typeface="Times New Roman" panose="02020603050405020304" charset="0"/>
                <a:ea typeface="微软雅黑" panose="020B0503020204020204" charset="-122"/>
                <a:cs typeface="Times New Roman" panose="02020603050405020304" charset="0"/>
                <a:sym typeface="+mn-ea"/>
              </a:rPr>
              <a:t> </a:t>
            </a:r>
            <a:endParaRPr lang="en-US" altLang="zh-CN" sz="2400">
              <a:solidFill>
                <a:srgbClr val="C00000"/>
              </a:solidFill>
              <a:effectLst>
                <a:outerShdw blurRad="38100" dist="19050" dir="2700000" algn="tl" rotWithShape="0">
                  <a:schemeClr val="dk1">
                    <a:alpha val="40000"/>
                  </a:schemeClr>
                </a:outerShdw>
              </a:effectLst>
              <a:latin typeface="Times New Roman" panose="02020603050405020304" charset="0"/>
              <a:ea typeface="微软雅黑" panose="020B0503020204020204" charset="-122"/>
              <a:cs typeface="Times New Roman" panose="02020603050405020304" charset="0"/>
              <a:sym typeface="+mn-ea"/>
            </a:endParaRPr>
          </a:p>
        </p:txBody>
      </p:sp>
      <p:sp>
        <p:nvSpPr>
          <p:cNvPr id="5" name="文本框 4"/>
          <p:cNvSpPr txBox="1"/>
          <p:nvPr/>
        </p:nvSpPr>
        <p:spPr>
          <a:xfrm>
            <a:off x="718820" y="1829435"/>
            <a:ext cx="492125" cy="460375"/>
          </a:xfrm>
          <a:prstGeom prst="rect">
            <a:avLst/>
          </a:prstGeom>
        </p:spPr>
        <p:txBody>
          <a:bodyPr wrap="square">
            <a:spAutoFit/>
          </a:bodyPr>
          <a:p>
            <a:pPr algn="l"/>
            <a:r>
              <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rPr>
              <a:t>to </a:t>
            </a:r>
            <a:endPar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6" name="文本框 5"/>
          <p:cNvSpPr txBox="1"/>
          <p:nvPr/>
        </p:nvSpPr>
        <p:spPr>
          <a:xfrm>
            <a:off x="5248275" y="1766570"/>
            <a:ext cx="1260475" cy="460375"/>
          </a:xfrm>
          <a:prstGeom prst="rect">
            <a:avLst/>
          </a:prstGeom>
        </p:spPr>
        <p:txBody>
          <a:bodyPr wrap="square">
            <a:spAutoFit/>
          </a:bodyPr>
          <a:p>
            <a:pPr algn="l"/>
            <a:r>
              <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rPr>
              <a:t>to admit </a:t>
            </a:r>
            <a:endPar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7" name="文本框 6"/>
          <p:cNvSpPr txBox="1"/>
          <p:nvPr/>
        </p:nvSpPr>
        <p:spPr>
          <a:xfrm>
            <a:off x="2371725" y="2226945"/>
            <a:ext cx="706120" cy="460375"/>
          </a:xfrm>
          <a:prstGeom prst="rect">
            <a:avLst/>
          </a:prstGeom>
        </p:spPr>
        <p:txBody>
          <a:bodyPr wrap="square">
            <a:spAutoFit/>
          </a:bodyPr>
          <a:p>
            <a:pPr algn="l"/>
            <a:r>
              <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rPr>
              <a:t>that</a:t>
            </a:r>
            <a:endPar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8" name="文本框 7"/>
          <p:cNvSpPr txBox="1"/>
          <p:nvPr/>
        </p:nvSpPr>
        <p:spPr>
          <a:xfrm>
            <a:off x="3007360" y="2687320"/>
            <a:ext cx="767080" cy="460375"/>
          </a:xfrm>
          <a:prstGeom prst="rect">
            <a:avLst/>
          </a:prstGeom>
        </p:spPr>
        <p:txBody>
          <a:bodyPr wrap="square">
            <a:spAutoFit/>
          </a:bodyPr>
          <a:p>
            <a:pPr algn="l"/>
            <a:r>
              <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rPr>
              <a:t>built </a:t>
            </a:r>
            <a:endPar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9" name="文本框 8"/>
          <p:cNvSpPr txBox="1"/>
          <p:nvPr/>
        </p:nvSpPr>
        <p:spPr>
          <a:xfrm>
            <a:off x="2130425" y="3084830"/>
            <a:ext cx="1401445" cy="460375"/>
          </a:xfrm>
          <a:prstGeom prst="rect">
            <a:avLst/>
          </a:prstGeom>
        </p:spPr>
        <p:txBody>
          <a:bodyPr wrap="square">
            <a:spAutoFit/>
          </a:bodyPr>
          <a:p>
            <a:pPr algn="l"/>
            <a:r>
              <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rPr>
              <a:t>gradually</a:t>
            </a:r>
            <a:endPar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10" name="文本框 9"/>
          <p:cNvSpPr txBox="1"/>
          <p:nvPr/>
        </p:nvSpPr>
        <p:spPr>
          <a:xfrm>
            <a:off x="3602355" y="4005580"/>
            <a:ext cx="1421765" cy="460375"/>
          </a:xfrm>
          <a:prstGeom prst="rect">
            <a:avLst/>
          </a:prstGeom>
        </p:spPr>
        <p:txBody>
          <a:bodyPr wrap="square">
            <a:spAutoFit/>
          </a:bodyPr>
          <a:p>
            <a:pPr algn="l"/>
            <a:r>
              <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rPr>
              <a:t> fulfilling</a:t>
            </a:r>
            <a:endPar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11" name="文本框 10"/>
          <p:cNvSpPr txBox="1"/>
          <p:nvPr/>
        </p:nvSpPr>
        <p:spPr>
          <a:xfrm>
            <a:off x="8493125" y="3964305"/>
            <a:ext cx="1428750" cy="460375"/>
          </a:xfrm>
          <a:prstGeom prst="rect">
            <a:avLst/>
          </a:prstGeom>
        </p:spPr>
        <p:txBody>
          <a:bodyPr wrap="square">
            <a:spAutoFit/>
          </a:bodyPr>
          <a:p>
            <a:pPr algn="l"/>
            <a:r>
              <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rPr>
              <a:t>improved</a:t>
            </a:r>
            <a:endPar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12" name="文本框 11"/>
          <p:cNvSpPr txBox="1"/>
          <p:nvPr/>
        </p:nvSpPr>
        <p:spPr>
          <a:xfrm>
            <a:off x="5790565" y="4424680"/>
            <a:ext cx="1059815" cy="460375"/>
          </a:xfrm>
          <a:prstGeom prst="rect">
            <a:avLst/>
          </a:prstGeom>
        </p:spPr>
        <p:txBody>
          <a:bodyPr wrap="square">
            <a:spAutoFit/>
          </a:bodyPr>
          <a:p>
            <a:pPr algn="l"/>
            <a:r>
              <a:rPr lang="en-US" altLang="zh-CN">
                <a:latin typeface="Times New Roman" panose="02020603050405020304" charset="0"/>
                <a:ea typeface="微软雅黑" panose="020B0503020204020204" charset="-122"/>
                <a:cs typeface="Times New Roman" panose="02020603050405020304" charset="0"/>
                <a:sym typeface="+mn-ea"/>
              </a:rPr>
              <a:t> </a:t>
            </a:r>
            <a:r>
              <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rPr>
              <a:t>to turn</a:t>
            </a:r>
            <a:endPar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13" name="文本框 12"/>
          <p:cNvSpPr txBox="1"/>
          <p:nvPr/>
        </p:nvSpPr>
        <p:spPr>
          <a:xfrm>
            <a:off x="2606675" y="4800600"/>
            <a:ext cx="471170" cy="460375"/>
          </a:xfrm>
          <a:prstGeom prst="rect">
            <a:avLst/>
          </a:prstGeom>
        </p:spPr>
        <p:txBody>
          <a:bodyPr wrap="square">
            <a:spAutoFit/>
          </a:bodyPr>
          <a:p>
            <a:pPr algn="l"/>
            <a:r>
              <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rPr>
              <a:t>it</a:t>
            </a:r>
            <a:endPar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14" name="文本框 13"/>
          <p:cNvSpPr txBox="1"/>
          <p:nvPr/>
        </p:nvSpPr>
        <p:spPr>
          <a:xfrm>
            <a:off x="899160" y="5260975"/>
            <a:ext cx="1184910" cy="460375"/>
          </a:xfrm>
          <a:prstGeom prst="rect">
            <a:avLst/>
          </a:prstGeom>
        </p:spPr>
        <p:txBody>
          <a:bodyPr wrap="square">
            <a:spAutoFit/>
          </a:bodyPr>
          <a:p>
            <a:pPr algn="l"/>
            <a:r>
              <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rPr>
              <a:t>quitting</a:t>
            </a:r>
            <a:endPar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15" name="文本框 14"/>
          <p:cNvSpPr txBox="1"/>
          <p:nvPr/>
        </p:nvSpPr>
        <p:spPr>
          <a:xfrm>
            <a:off x="9921875" y="5327015"/>
            <a:ext cx="1394460" cy="460375"/>
          </a:xfrm>
          <a:prstGeom prst="rect">
            <a:avLst/>
          </a:prstGeom>
        </p:spPr>
        <p:txBody>
          <a:bodyPr wrap="square">
            <a:spAutoFit/>
          </a:bodyPr>
          <a:p>
            <a:pPr algn="l"/>
            <a:r>
              <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rPr>
              <a:t>reshaped</a:t>
            </a:r>
            <a:endPar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linds(horizontal)">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blinds(horizontal)">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blinds(horizontal)">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blinds(horizontal)">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blinds(horizontal)">
                                      <p:cBhvr>
                                        <p:cTn id="47" dur="500"/>
                                        <p:tgtEl>
                                          <p:spTgt spid="12"/>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blinds(horizontal)">
                                      <p:cBhvr>
                                        <p:cTn id="52" dur="500"/>
                                        <p:tgtEl>
                                          <p:spTgt spid="13"/>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blinds(horizontal)">
                                      <p:cBhvr>
                                        <p:cTn id="57" dur="500"/>
                                        <p:tgtEl>
                                          <p:spTgt spid="14"/>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blinds(horizontal)">
                                      <p:cBhvr>
                                        <p:cTn id="6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P spid="11" grpId="0"/>
      <p:bldP spid="12" grpId="0"/>
      <p:bldP spid="14" grpId="0"/>
      <p:bldP spid="15" grpId="0"/>
      <p:bldP spid="1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68350" y="567055"/>
            <a:ext cx="4083050" cy="460375"/>
          </a:xfrm>
          <a:prstGeom prst="rect">
            <a:avLst/>
          </a:prstGeom>
          <a:solidFill>
            <a:schemeClr val="accent4">
              <a:lumMod val="20000"/>
              <a:lumOff val="80000"/>
            </a:schemeClr>
          </a:solidFill>
        </p:spPr>
        <p:txBody>
          <a:bodyPr wrap="square">
            <a:spAutoFit/>
          </a:bodyPr>
          <a:p>
            <a:pPr algn="l"/>
            <a:r>
              <a:rPr lang="en-US" altLang="zh-CN" sz="2400">
                <a:latin typeface="黑体" panose="02010609060101010101" charset="-122"/>
                <a:ea typeface="黑体" panose="02010609060101010101" charset="-122"/>
                <a:cs typeface="黑体" panose="02010609060101010101" charset="-122"/>
              </a:rPr>
              <a:t>Step6. 易错警示，避坑提分</a:t>
            </a:r>
            <a:endParaRPr lang="en-US" altLang="zh-CN" sz="2400">
              <a:latin typeface="黑体" panose="02010609060101010101" charset="-122"/>
              <a:ea typeface="黑体" panose="02010609060101010101" charset="-122"/>
              <a:cs typeface="黑体" panose="02010609060101010101" charset="-122"/>
            </a:endParaRPr>
          </a:p>
        </p:txBody>
      </p:sp>
      <p:sp>
        <p:nvSpPr>
          <p:cNvPr id="3" name="文本框 2"/>
          <p:cNvSpPr txBox="1"/>
          <p:nvPr/>
        </p:nvSpPr>
        <p:spPr>
          <a:xfrm>
            <a:off x="1115060" y="1384300"/>
            <a:ext cx="10137140" cy="3857625"/>
          </a:xfrm>
          <a:prstGeom prst="rect">
            <a:avLst/>
          </a:prstGeom>
          <a:solidFill>
            <a:schemeClr val="bg1">
              <a:lumMod val="95000"/>
            </a:schemeClr>
          </a:solidFill>
        </p:spPr>
        <p:txBody>
          <a:bodyPr wrap="square">
            <a:spAutoFit/>
          </a:bodyPr>
          <a:p>
            <a:pPr algn="l">
              <a:lnSpc>
                <a:spcPct val="170000"/>
              </a:lnSpc>
            </a:pPr>
            <a:r>
              <a:rPr lang="en-US" altLang="zh-CN" sz="2400">
                <a:latin typeface="Arial" panose="020B0604020202020204" pitchFamily="34" charset="0"/>
                <a:ea typeface="微软雅黑" panose="020B0503020204020204" charset="-122"/>
              </a:rPr>
              <a:t> </a:t>
            </a:r>
            <a:r>
              <a:rPr lang="zh-CN" altLang="en-US" sz="2400">
                <a:latin typeface="黑体" panose="02010609060101010101" charset="-122"/>
                <a:ea typeface="黑体" panose="02010609060101010101" charset="-122"/>
                <a:cs typeface="黑体" panose="02010609060101010101" charset="-122"/>
              </a:rPr>
              <a:t>常见失分问题</a:t>
            </a:r>
            <a:r>
              <a:rPr lang="en-US" altLang="zh-CN" sz="2400">
                <a:latin typeface="黑体" panose="02010609060101010101" charset="-122"/>
                <a:ea typeface="黑体" panose="02010609060101010101" charset="-122"/>
                <a:cs typeface="黑体" panose="02010609060101010101" charset="-122"/>
              </a:rPr>
              <a:t>:</a:t>
            </a:r>
            <a:endParaRPr lang="zh-CN" altLang="en-US" sz="2400">
              <a:latin typeface="黑体" panose="02010609060101010101" charset="-122"/>
              <a:ea typeface="黑体" panose="02010609060101010101" charset="-122"/>
              <a:cs typeface="黑体" panose="02010609060101010101" charset="-122"/>
            </a:endParaRPr>
          </a:p>
          <a:p>
            <a:pPr algn="l">
              <a:lnSpc>
                <a:spcPct val="170000"/>
              </a:lnSpc>
            </a:pPr>
            <a:r>
              <a:rPr lang="en-US" altLang="zh-CN" sz="2400">
                <a:latin typeface="黑体" panose="02010609060101010101" charset="-122"/>
                <a:ea typeface="黑体" panose="02010609060101010101" charset="-122"/>
                <a:cs typeface="黑体" panose="02010609060101010101" charset="-122"/>
              </a:rPr>
              <a:t>1. </a:t>
            </a:r>
            <a:r>
              <a:rPr lang="zh-CN" altLang="en-US" sz="2400">
                <a:latin typeface="黑体" panose="02010609060101010101" charset="-122"/>
                <a:ea typeface="黑体" panose="02010609060101010101" charset="-122"/>
                <a:cs typeface="黑体" panose="02010609060101010101" charset="-122"/>
              </a:rPr>
              <a:t>情节跑偏：不凭空增加人物、场景，坚守大学校园</a:t>
            </a:r>
            <a:r>
              <a:rPr lang="en-US" altLang="zh-CN" sz="2400">
                <a:latin typeface="黑体" panose="02010609060101010101" charset="-122"/>
                <a:ea typeface="黑体" panose="02010609060101010101" charset="-122"/>
                <a:cs typeface="黑体" panose="02010609060101010101" charset="-122"/>
              </a:rPr>
              <a:t>/</a:t>
            </a:r>
            <a:r>
              <a:rPr lang="zh-CN" altLang="en-US" sz="2400">
                <a:latin typeface="黑体" panose="02010609060101010101" charset="-122"/>
                <a:ea typeface="黑体" panose="02010609060101010101" charset="-122"/>
                <a:cs typeface="黑体" panose="02010609060101010101" charset="-122"/>
              </a:rPr>
              <a:t>宿舍核心场景</a:t>
            </a:r>
            <a:endParaRPr lang="zh-CN" altLang="en-US" sz="2400">
              <a:latin typeface="黑体" panose="02010609060101010101" charset="-122"/>
              <a:ea typeface="黑体" panose="02010609060101010101" charset="-122"/>
              <a:cs typeface="黑体" panose="02010609060101010101" charset="-122"/>
            </a:endParaRPr>
          </a:p>
          <a:p>
            <a:pPr algn="l">
              <a:lnSpc>
                <a:spcPct val="170000"/>
              </a:lnSpc>
            </a:pPr>
            <a:r>
              <a:rPr lang="en-US" altLang="zh-CN" sz="2400">
                <a:latin typeface="黑体" panose="02010609060101010101" charset="-122"/>
                <a:ea typeface="黑体" panose="02010609060101010101" charset="-122"/>
                <a:cs typeface="黑体" panose="02010609060101010101" charset="-122"/>
              </a:rPr>
              <a:t>2. </a:t>
            </a:r>
            <a:r>
              <a:rPr lang="zh-CN" altLang="en-US" sz="2400">
                <a:latin typeface="黑体" panose="02010609060101010101" charset="-122"/>
                <a:ea typeface="黑体" panose="02010609060101010101" charset="-122"/>
                <a:cs typeface="黑体" panose="02010609060101010101" charset="-122"/>
              </a:rPr>
              <a:t>情感割裂：前后情感要递进（懊悔</a:t>
            </a:r>
            <a:r>
              <a:rPr lang="en-US" altLang="en-US" sz="2400">
                <a:latin typeface="黑体" panose="02010609060101010101" charset="-122"/>
                <a:ea typeface="黑体" panose="02010609060101010101" charset="-122"/>
                <a:cs typeface="黑体" panose="02010609060101010101" charset="-122"/>
              </a:rPr>
              <a:t>→</a:t>
            </a:r>
            <a:r>
              <a:rPr lang="zh-CN" altLang="en-US" sz="2400">
                <a:latin typeface="黑体" panose="02010609060101010101" charset="-122"/>
                <a:ea typeface="黑体" panose="02010609060101010101" charset="-122"/>
                <a:cs typeface="黑体" panose="02010609060101010101" charset="-122"/>
              </a:rPr>
              <a:t>坚定</a:t>
            </a:r>
            <a:r>
              <a:rPr lang="en-US" altLang="en-US" sz="2400">
                <a:latin typeface="黑体" panose="02010609060101010101" charset="-122"/>
                <a:ea typeface="黑体" panose="02010609060101010101" charset="-122"/>
                <a:cs typeface="黑体" panose="02010609060101010101" charset="-122"/>
              </a:rPr>
              <a:t>→</a:t>
            </a:r>
            <a:r>
              <a:rPr lang="zh-CN" altLang="en-US" sz="2400">
                <a:latin typeface="黑体" panose="02010609060101010101" charset="-122"/>
                <a:ea typeface="黑体" panose="02010609060101010101" charset="-122"/>
                <a:cs typeface="黑体" panose="02010609060101010101" charset="-122"/>
              </a:rPr>
              <a:t>释然</a:t>
            </a:r>
            <a:r>
              <a:rPr lang="en-US" altLang="zh-CN" sz="2400">
                <a:latin typeface="黑体" panose="02010609060101010101" charset="-122"/>
                <a:ea typeface="黑体" panose="02010609060101010101" charset="-122"/>
                <a:cs typeface="黑体" panose="02010609060101010101" charset="-122"/>
              </a:rPr>
              <a:t>/</a:t>
            </a:r>
            <a:r>
              <a:rPr lang="zh-CN" altLang="en-US" sz="2400">
                <a:latin typeface="黑体" panose="02010609060101010101" charset="-122"/>
                <a:ea typeface="黑体" panose="02010609060101010101" charset="-122"/>
                <a:cs typeface="黑体" panose="02010609060101010101" charset="-122"/>
              </a:rPr>
              <a:t>成长），情感态度不突兀</a:t>
            </a:r>
            <a:endParaRPr lang="zh-CN" altLang="en-US" sz="2400">
              <a:latin typeface="黑体" panose="02010609060101010101" charset="-122"/>
              <a:ea typeface="黑体" panose="02010609060101010101" charset="-122"/>
              <a:cs typeface="黑体" panose="02010609060101010101" charset="-122"/>
            </a:endParaRPr>
          </a:p>
          <a:p>
            <a:pPr algn="l">
              <a:lnSpc>
                <a:spcPct val="170000"/>
              </a:lnSpc>
            </a:pPr>
            <a:r>
              <a:rPr lang="en-US" altLang="zh-CN" sz="2400">
                <a:latin typeface="黑体" panose="02010609060101010101" charset="-122"/>
                <a:ea typeface="黑体" panose="02010609060101010101" charset="-122"/>
                <a:cs typeface="黑体" panose="02010609060101010101" charset="-122"/>
              </a:rPr>
              <a:t>3. </a:t>
            </a:r>
            <a:r>
              <a:rPr lang="zh-CN" altLang="en-US" sz="2400">
                <a:latin typeface="黑体" panose="02010609060101010101" charset="-122"/>
                <a:ea typeface="黑体" panose="02010609060101010101" charset="-122"/>
                <a:cs typeface="黑体" panose="02010609060101010101" charset="-122"/>
              </a:rPr>
              <a:t>语言浮夸：不堆砌生僻词、复杂长难句，贴合原文朴实自然的文风</a:t>
            </a:r>
            <a:endParaRPr lang="zh-CN" altLang="en-US" sz="2400">
              <a:latin typeface="黑体" panose="02010609060101010101" charset="-122"/>
              <a:ea typeface="黑体" panose="02010609060101010101" charset="-122"/>
              <a:cs typeface="黑体" panose="02010609060101010101" charset="-122"/>
            </a:endParaRPr>
          </a:p>
          <a:p>
            <a:pPr algn="l">
              <a:lnSpc>
                <a:spcPct val="170000"/>
              </a:lnSpc>
            </a:pPr>
            <a:r>
              <a:rPr lang="en-US" altLang="zh-CN" sz="2400">
                <a:latin typeface="黑体" panose="02010609060101010101" charset="-122"/>
                <a:ea typeface="黑体" panose="02010609060101010101" charset="-122"/>
                <a:cs typeface="黑体" panose="02010609060101010101" charset="-122"/>
              </a:rPr>
              <a:t>4. </a:t>
            </a:r>
            <a:r>
              <a:rPr lang="zh-CN" altLang="en-US" sz="2400">
                <a:latin typeface="黑体" panose="02010609060101010101" charset="-122"/>
                <a:ea typeface="黑体" panose="02010609060101010101" charset="-122"/>
                <a:cs typeface="黑体" panose="02010609060101010101" charset="-122"/>
              </a:rPr>
              <a:t>结尾空洞：结尾必须主题升华，不能只停留在</a:t>
            </a:r>
            <a:r>
              <a:rPr lang="en-US" altLang="zh-CN" sz="2400">
                <a:latin typeface="黑体" panose="02010609060101010101" charset="-122"/>
                <a:ea typeface="黑体" panose="02010609060101010101" charset="-122"/>
                <a:cs typeface="黑体" panose="02010609060101010101" charset="-122"/>
              </a:rPr>
              <a:t>“</a:t>
            </a:r>
            <a:r>
              <a:rPr lang="zh-CN" altLang="en-US" sz="2400">
                <a:latin typeface="黑体" panose="02010609060101010101" charset="-122"/>
                <a:ea typeface="黑体" panose="02010609060101010101" charset="-122"/>
                <a:cs typeface="黑体" panose="02010609060101010101" charset="-122"/>
              </a:rPr>
              <a:t>作息变好</a:t>
            </a:r>
            <a:r>
              <a:rPr lang="en-US" altLang="zh-CN" sz="2400">
                <a:latin typeface="黑体" panose="02010609060101010101" charset="-122"/>
                <a:ea typeface="黑体" panose="02010609060101010101" charset="-122"/>
                <a:cs typeface="黑体" panose="02010609060101010101" charset="-122"/>
              </a:rPr>
              <a:t>”</a:t>
            </a:r>
            <a:r>
              <a:rPr lang="zh-CN" altLang="en-US" sz="2400">
                <a:latin typeface="黑体" panose="02010609060101010101" charset="-122"/>
                <a:ea typeface="黑体" panose="02010609060101010101" charset="-122"/>
                <a:cs typeface="黑体" panose="02010609060101010101" charset="-122"/>
              </a:rPr>
              <a:t>表面</a:t>
            </a:r>
            <a:endParaRPr lang="zh-CN" altLang="en-US" sz="2400">
              <a:latin typeface="黑体" panose="02010609060101010101" charset="-122"/>
              <a:ea typeface="黑体" panose="02010609060101010101" charset="-122"/>
              <a:cs typeface="黑体" panose="02010609060101010101"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15265" y="115570"/>
            <a:ext cx="3788410" cy="398780"/>
          </a:xfrm>
          <a:prstGeom prst="rect">
            <a:avLst/>
          </a:prstGeom>
          <a:solidFill>
            <a:schemeClr val="accent4">
              <a:lumMod val="20000"/>
              <a:lumOff val="80000"/>
            </a:schemeClr>
          </a:solidFill>
        </p:spPr>
        <p:txBody>
          <a:bodyPr wrap="square">
            <a:spAutoFit/>
          </a:bodyPr>
          <a:p>
            <a:pPr algn="l"/>
            <a:r>
              <a:rPr lang="en-US" altLang="en-US" sz="2000" spc="300" dirty="0">
                <a:solidFill>
                  <a:srgbClr val="333333"/>
                </a:solidFill>
                <a:latin typeface="黑体" panose="02010609060101010101" charset="-122"/>
                <a:ea typeface="黑体" panose="02010609060101010101" charset="-122"/>
                <a:cs typeface="黑体" panose="02010609060101010101" charset="-122"/>
                <a:sym typeface="+mn-ea"/>
              </a:rPr>
              <a:t>Step7.回归课本,积累提升</a:t>
            </a:r>
            <a:endParaRPr lang="en-US" altLang="en-US" sz="2000" spc="300" dirty="0">
              <a:solidFill>
                <a:srgbClr val="333333"/>
              </a:solidFill>
              <a:latin typeface="黑体" panose="02010609060101010101" charset="-122"/>
              <a:ea typeface="黑体" panose="02010609060101010101" charset="-122"/>
              <a:cs typeface="黑体" panose="02010609060101010101" charset="-122"/>
              <a:sym typeface="+mn-ea"/>
            </a:endParaRPr>
          </a:p>
        </p:txBody>
      </p:sp>
      <p:sp>
        <p:nvSpPr>
          <p:cNvPr id="3" name="文本框 2"/>
          <p:cNvSpPr txBox="1"/>
          <p:nvPr/>
        </p:nvSpPr>
        <p:spPr>
          <a:xfrm>
            <a:off x="4297680" y="145965"/>
            <a:ext cx="4064000" cy="368300"/>
          </a:xfrm>
          <a:prstGeom prst="rect">
            <a:avLst/>
          </a:prstGeom>
          <a:solidFill>
            <a:schemeClr val="accent6">
              <a:lumMod val="20000"/>
              <a:lumOff val="80000"/>
            </a:schemeClr>
          </a:solidFill>
        </p:spPr>
        <p:txBody>
          <a:bodyPr>
            <a:spAutoFit/>
          </a:bodyPr>
          <a:p>
            <a:pPr algn="l"/>
            <a:r>
              <a:rPr lang="en-US" altLang="zh-CN" sz="1800">
                <a:latin typeface="微软雅黑" panose="020B0503020204020204" charset="-122"/>
                <a:ea typeface="微软雅黑" panose="020B0503020204020204" charset="-122"/>
                <a:cs typeface="微软雅黑" panose="020B0503020204020204" charset="-122"/>
              </a:rPr>
              <a:t>2026 </a:t>
            </a:r>
            <a:r>
              <a:rPr lang="zh-CN" altLang="en-US" sz="1800">
                <a:latin typeface="微软雅黑" panose="020B0503020204020204" charset="-122"/>
                <a:ea typeface="微软雅黑" panose="020B0503020204020204" charset="-122"/>
                <a:cs typeface="微软雅黑" panose="020B0503020204020204" charset="-122"/>
              </a:rPr>
              <a:t>全国二卷读后续写</a:t>
            </a:r>
            <a:r>
              <a:rPr lang="en-US" altLang="zh-CN" sz="1800">
                <a:latin typeface="微软雅黑" panose="020B0503020204020204" charset="-122"/>
                <a:ea typeface="微软雅黑" panose="020B0503020204020204" charset="-122"/>
                <a:cs typeface="微软雅黑" panose="020B0503020204020204" charset="-122"/>
              </a:rPr>
              <a:t> </a:t>
            </a:r>
            <a:r>
              <a:rPr lang="zh-CN" altLang="en-US" sz="1800">
                <a:latin typeface="微软雅黑" panose="020B0503020204020204" charset="-122"/>
                <a:ea typeface="微软雅黑" panose="020B0503020204020204" charset="-122"/>
                <a:cs typeface="微软雅黑" panose="020B0503020204020204" charset="-122"/>
              </a:rPr>
              <a:t>词块</a:t>
            </a:r>
            <a:r>
              <a:rPr lang="en-US" altLang="zh-CN" sz="1800">
                <a:latin typeface="微软雅黑" panose="020B0503020204020204" charset="-122"/>
                <a:ea typeface="微软雅黑" panose="020B0503020204020204" charset="-122"/>
                <a:cs typeface="微软雅黑" panose="020B0503020204020204" charset="-122"/>
              </a:rPr>
              <a:t> &amp; </a:t>
            </a:r>
            <a:r>
              <a:rPr lang="zh-CN" altLang="en-US" sz="1800">
                <a:latin typeface="微软雅黑" panose="020B0503020204020204" charset="-122"/>
                <a:ea typeface="微软雅黑" panose="020B0503020204020204" charset="-122"/>
                <a:cs typeface="微软雅黑" panose="020B0503020204020204" charset="-122"/>
              </a:rPr>
              <a:t>句型</a:t>
            </a:r>
            <a:endParaRPr lang="zh-CN" altLang="en-US" sz="1800">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1572895" y="563880"/>
            <a:ext cx="4514850" cy="369570"/>
          </a:xfrm>
          <a:prstGeom prst="rect">
            <a:avLst/>
          </a:prstGeom>
          <a:solidFill>
            <a:schemeClr val="accent5">
              <a:lumMod val="20000"/>
              <a:lumOff val="80000"/>
            </a:schemeClr>
          </a:solidFill>
        </p:spPr>
        <p:txBody>
          <a:bodyPr wrap="square">
            <a:noAutofit/>
          </a:bodyPr>
          <a:p>
            <a:pPr marL="0" indent="0" algn="just" defTabSz="266700">
              <a:spcBef>
                <a:spcPct val="0"/>
              </a:spcBef>
              <a:spcAft>
                <a:spcPct val="0"/>
              </a:spcAft>
            </a:pPr>
            <a:r>
              <a:rPr lang="zh-CN" altLang="en-US" sz="1600" b="1">
                <a:latin typeface="黑体" panose="02010609060101010101" charset="-122"/>
                <a:ea typeface="黑体" panose="02010609060101010101" charset="-122"/>
              </a:rPr>
              <a:t>一、描述过往不良状态（第一段：回忆旧陋习）</a:t>
            </a:r>
            <a:endParaRPr lang="zh-CN" altLang="en-US" sz="1600" b="1">
              <a:latin typeface="黑体" panose="02010609060101010101" charset="-122"/>
              <a:ea typeface="黑体" panose="02010609060101010101" charset="-122"/>
            </a:endParaRPr>
          </a:p>
          <a:p>
            <a:pPr marL="0" indent="0" algn="just" defTabSz="266700">
              <a:spcBef>
                <a:spcPct val="0"/>
              </a:spcBef>
              <a:spcAft>
                <a:spcPct val="0"/>
              </a:spcAft>
            </a:pPr>
            <a:endParaRPr lang="zh-CN" altLang="en-US" sz="1600" b="1">
              <a:latin typeface="黑体" panose="02010609060101010101" charset="-122"/>
              <a:ea typeface="黑体" panose="02010609060101010101" charset="-122"/>
            </a:endParaRPr>
          </a:p>
        </p:txBody>
      </p:sp>
      <p:graphicFrame>
        <p:nvGraphicFramePr>
          <p:cNvPr id="5" name="表格 4"/>
          <p:cNvGraphicFramePr/>
          <p:nvPr/>
        </p:nvGraphicFramePr>
        <p:xfrm>
          <a:off x="1669415" y="982980"/>
          <a:ext cx="8232775" cy="5371465"/>
        </p:xfrm>
        <a:graphic>
          <a:graphicData uri="http://schemas.openxmlformats.org/drawingml/2006/table">
            <a:tbl>
              <a:tblPr/>
              <a:tblGrid>
                <a:gridCol w="3150235"/>
                <a:gridCol w="2313940"/>
                <a:gridCol w="2768600"/>
              </a:tblGrid>
              <a:tr h="250825">
                <a:tc>
                  <a:txBody>
                    <a:bodyPr/>
                    <a:p>
                      <a:pPr marL="0" indent="0" algn="ctr">
                        <a:spcBef>
                          <a:spcPct val="0"/>
                        </a:spcBef>
                        <a:spcAft>
                          <a:spcPct val="0"/>
                        </a:spcAft>
                      </a:pPr>
                      <a:r>
                        <a:rPr lang="zh-CN" altLang="en-US" sz="1600" b="1">
                          <a:latin typeface="Times New Roman" panose="02020603050405020304" charset="0"/>
                          <a:ea typeface="黑体" panose="02010609060101010101" charset="-122"/>
                          <a:cs typeface="Times New Roman" panose="02020603050405020304" charset="0"/>
                        </a:rPr>
                        <a:t>词块</a:t>
                      </a:r>
                      <a:r>
                        <a:rPr lang="en-US" altLang="zh-CN" sz="1600" b="1">
                          <a:latin typeface="Times New Roman" panose="02020603050405020304" charset="0"/>
                          <a:ea typeface="黑体" panose="02010609060101010101" charset="-122"/>
                          <a:cs typeface="Times New Roman" panose="02020603050405020304" charset="0"/>
                        </a:rPr>
                        <a:t>/</a:t>
                      </a:r>
                      <a:r>
                        <a:rPr lang="zh-CN" altLang="en-US" sz="1600" b="1">
                          <a:latin typeface="Times New Roman" panose="02020603050405020304" charset="0"/>
                          <a:ea typeface="黑体" panose="02010609060101010101" charset="-122"/>
                          <a:cs typeface="Times New Roman" panose="02020603050405020304" charset="0"/>
                        </a:rPr>
                        <a:t>句型</a:t>
                      </a:r>
                      <a:endParaRPr lang="zh-CN" altLang="en-US" sz="1600" b="1">
                        <a:latin typeface="Times New Roman" panose="02020603050405020304" charset="0"/>
                        <a:ea typeface="黑体" panose="02010609060101010101"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1">
                        <a:lumMod val="95000"/>
                      </a:schemeClr>
                    </a:solidFill>
                  </a:tcPr>
                </a:tc>
                <a:tc>
                  <a:txBody>
                    <a:bodyPr/>
                    <a:p>
                      <a:pPr marL="0" indent="0" algn="ctr">
                        <a:spcBef>
                          <a:spcPct val="0"/>
                        </a:spcBef>
                        <a:spcAft>
                          <a:spcPct val="0"/>
                        </a:spcAft>
                      </a:pPr>
                      <a:r>
                        <a:rPr lang="zh-CN" altLang="en-US" sz="1600" b="1">
                          <a:latin typeface="Times New Roman" panose="02020603050405020304" charset="0"/>
                          <a:ea typeface="黑体" panose="02010609060101010101" charset="-122"/>
                        </a:rPr>
                        <a:t>中文释义</a:t>
                      </a:r>
                      <a:endParaRPr lang="zh-CN" altLang="en-US" sz="1600" b="1">
                        <a:latin typeface="Times New Roman" panose="02020603050405020304" charset="0"/>
                        <a:ea typeface="黑体" panose="02010609060101010101"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1">
                        <a:lumMod val="95000"/>
                      </a:schemeClr>
                    </a:solidFill>
                  </a:tcPr>
                </a:tc>
                <a:tc>
                  <a:txBody>
                    <a:bodyPr/>
                    <a:p>
                      <a:pPr marL="0" indent="0" algn="ctr">
                        <a:spcBef>
                          <a:spcPct val="0"/>
                        </a:spcBef>
                        <a:spcAft>
                          <a:spcPct val="0"/>
                        </a:spcAft>
                      </a:pPr>
                      <a:r>
                        <a:rPr lang="zh-CN" altLang="en-US" sz="1600" b="1">
                          <a:latin typeface="Times New Roman" panose="02020603050405020304" charset="0"/>
                          <a:ea typeface="黑体" panose="02010609060101010101" charset="-122"/>
                        </a:rPr>
                        <a:t>教材单元</a:t>
                      </a:r>
                      <a:endParaRPr lang="zh-CN" altLang="en-US" sz="1600" b="1">
                        <a:latin typeface="Times New Roman" panose="02020603050405020304" charset="0"/>
                        <a:ea typeface="黑体" panose="02010609060101010101"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1">
                        <a:lumMod val="95000"/>
                      </a:schemeClr>
                    </a:solidFill>
                  </a:tcPr>
                </a:tc>
              </a:tr>
              <a:tr h="200025">
                <a:tc>
                  <a:txBody>
                    <a:bodyPr/>
                    <a:p>
                      <a:pPr marL="0" indent="0" algn="l">
                        <a:spcBef>
                          <a:spcPct val="0"/>
                        </a:spcBef>
                        <a:spcAft>
                          <a:spcPct val="0"/>
                        </a:spcAft>
                      </a:pPr>
                      <a:r>
                        <a:rPr lang="en-US" altLang="zh-CN" sz="1600">
                          <a:latin typeface="Times New Roman" panose="02020603050405020304" charset="0"/>
                          <a:ea typeface="宋体" panose="02010600030101010101" pitchFamily="2" charset="-122"/>
                          <a:cs typeface="Times New Roman" panose="02020603050405020304" charset="0"/>
                        </a:rPr>
                        <a:t>a night owl</a:t>
                      </a:r>
                      <a:endParaRPr lang="en-US" altLang="zh-CN" sz="16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1">
                        <a:lumMod val="95000"/>
                      </a:schemeClr>
                    </a:solidFill>
                  </a:tcPr>
                </a:tc>
                <a:tc>
                  <a:txBody>
                    <a:bodyPr/>
                    <a:p>
                      <a:pPr marL="0" indent="0" algn="l">
                        <a:spcBef>
                          <a:spcPct val="0"/>
                        </a:spcBef>
                        <a:spcAft>
                          <a:spcPct val="0"/>
                        </a:spcAft>
                      </a:pPr>
                      <a:r>
                        <a:rPr lang="zh-CN" altLang="en-US" sz="1400">
                          <a:latin typeface="Times New Roman" panose="02020603050405020304" charset="0"/>
                          <a:ea typeface="宋体" panose="02010600030101010101" pitchFamily="2" charset="-122"/>
                        </a:rPr>
                        <a:t>夜猫子</a:t>
                      </a:r>
                      <a:endParaRPr lang="zh-CN" altLang="en-US" sz="1400">
                        <a:latin typeface="Times New Roman" panose="02020603050405020304" charset="0"/>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1">
                        <a:lumMod val="95000"/>
                      </a:schemeClr>
                    </a:solidFill>
                  </a:tcPr>
                </a:tc>
                <a:tc>
                  <a:txBody>
                    <a:bodyPr/>
                    <a:p>
                      <a:pPr marL="0" indent="0" algn="l">
                        <a:spcBef>
                          <a:spcPct val="0"/>
                        </a:spcBef>
                        <a:spcAft>
                          <a:spcPct val="0"/>
                        </a:spcAft>
                      </a:pPr>
                      <a:r>
                        <a:rPr lang="zh-CN" altLang="en-US" sz="1400">
                          <a:latin typeface="Times New Roman" panose="02020603050405020304" charset="0"/>
                          <a:ea typeface="宋体" panose="02010600030101010101" pitchFamily="2" charset="-122"/>
                          <a:cs typeface="Times New Roman" panose="02020603050405020304" charset="0"/>
                        </a:rPr>
                        <a:t>选择性必修第四册 </a:t>
                      </a:r>
                      <a:r>
                        <a:rPr lang="en-US" altLang="zh-CN" sz="1400">
                          <a:latin typeface="Times New Roman" panose="02020603050405020304" charset="0"/>
                          <a:ea typeface="宋体" panose="02010600030101010101" pitchFamily="2" charset="-122"/>
                          <a:cs typeface="Times New Roman" panose="02020603050405020304" charset="0"/>
                        </a:rPr>
                        <a:t>Unit 1</a:t>
                      </a:r>
                      <a:endParaRPr lang="en-US" altLang="zh-CN" sz="14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1">
                        <a:lumMod val="95000"/>
                      </a:schemeClr>
                    </a:solidFill>
                  </a:tcPr>
                </a:tc>
              </a:tr>
              <a:tr h="199390">
                <a:tc>
                  <a:txBody>
                    <a:bodyPr/>
                    <a:p>
                      <a:pPr marL="0" indent="0" algn="l">
                        <a:spcBef>
                          <a:spcPct val="0"/>
                        </a:spcBef>
                        <a:spcAft>
                          <a:spcPct val="0"/>
                        </a:spcAft>
                      </a:pPr>
                      <a:r>
                        <a:rPr lang="en-US" altLang="zh-CN" sz="1600">
                          <a:latin typeface="Times New Roman" panose="02020603050405020304" charset="0"/>
                          <a:ea typeface="宋体" panose="02010600030101010101" pitchFamily="2" charset="-122"/>
                          <a:cs typeface="Times New Roman" panose="02020603050405020304" charset="0"/>
                        </a:rPr>
                        <a:t>stay up late</a:t>
                      </a:r>
                      <a:endParaRPr lang="en-US" altLang="zh-CN" sz="16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1">
                        <a:lumMod val="95000"/>
                      </a:schemeClr>
                    </a:solidFill>
                  </a:tcPr>
                </a:tc>
                <a:tc>
                  <a:txBody>
                    <a:bodyPr/>
                    <a:p>
                      <a:pPr marL="0" indent="0" algn="l">
                        <a:spcBef>
                          <a:spcPct val="0"/>
                        </a:spcBef>
                        <a:spcAft>
                          <a:spcPct val="0"/>
                        </a:spcAft>
                      </a:pPr>
                      <a:r>
                        <a:rPr lang="zh-CN" altLang="en-US" sz="1400">
                          <a:latin typeface="Times New Roman" panose="02020603050405020304" charset="0"/>
                          <a:ea typeface="宋体" panose="02010600030101010101" pitchFamily="2" charset="-122"/>
                        </a:rPr>
                        <a:t>熬夜</a:t>
                      </a:r>
                      <a:endParaRPr lang="zh-CN" altLang="en-US" sz="1400">
                        <a:latin typeface="Times New Roman" panose="02020603050405020304" charset="0"/>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1">
                        <a:lumMod val="95000"/>
                      </a:schemeClr>
                    </a:solidFill>
                  </a:tcPr>
                </a:tc>
                <a:tc>
                  <a:txBody>
                    <a:bodyPr/>
                    <a:p>
                      <a:pPr marL="0" indent="0" algn="l">
                        <a:spcBef>
                          <a:spcPct val="0"/>
                        </a:spcBef>
                        <a:spcAft>
                          <a:spcPct val="0"/>
                        </a:spcAft>
                      </a:pPr>
                      <a:r>
                        <a:rPr lang="zh-CN" altLang="en-US" sz="1400">
                          <a:latin typeface="Times New Roman" panose="02020603050405020304" charset="0"/>
                          <a:ea typeface="宋体" panose="02010600030101010101" pitchFamily="2" charset="-122"/>
                          <a:cs typeface="Times New Roman" panose="02020603050405020304" charset="0"/>
                        </a:rPr>
                        <a:t>选择性必修第四册 </a:t>
                      </a:r>
                      <a:r>
                        <a:rPr lang="en-US" altLang="zh-CN" sz="1400">
                          <a:latin typeface="Times New Roman" panose="02020603050405020304" charset="0"/>
                          <a:ea typeface="宋体" panose="02010600030101010101" pitchFamily="2" charset="-122"/>
                          <a:cs typeface="Times New Roman" panose="02020603050405020304" charset="0"/>
                        </a:rPr>
                        <a:t>Unit 1</a:t>
                      </a:r>
                      <a:endParaRPr lang="en-US" altLang="zh-CN" sz="14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1">
                        <a:lumMod val="95000"/>
                      </a:schemeClr>
                    </a:solidFill>
                  </a:tcPr>
                </a:tc>
              </a:tr>
              <a:tr h="200025">
                <a:tc>
                  <a:txBody>
                    <a:bodyPr/>
                    <a:p>
                      <a:pPr marL="0" indent="0" algn="l">
                        <a:spcBef>
                          <a:spcPct val="0"/>
                        </a:spcBef>
                        <a:spcAft>
                          <a:spcPct val="0"/>
                        </a:spcAft>
                      </a:pPr>
                      <a:r>
                        <a:rPr lang="en-US" altLang="zh-CN" sz="1600">
                          <a:latin typeface="Times New Roman" panose="02020603050405020304" charset="0"/>
                          <a:ea typeface="宋体" panose="02010600030101010101" pitchFamily="2" charset="-122"/>
                          <a:cs typeface="Times New Roman" panose="02020603050405020304" charset="0"/>
                        </a:rPr>
                        <a:t>burn the midnight oil</a:t>
                      </a:r>
                      <a:endParaRPr lang="en-US" altLang="zh-CN" sz="16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1">
                        <a:lumMod val="95000"/>
                      </a:schemeClr>
                    </a:solidFill>
                  </a:tcPr>
                </a:tc>
                <a:tc>
                  <a:txBody>
                    <a:bodyPr/>
                    <a:p>
                      <a:pPr marL="0" indent="0" algn="l">
                        <a:spcBef>
                          <a:spcPct val="0"/>
                        </a:spcBef>
                        <a:spcAft>
                          <a:spcPct val="0"/>
                        </a:spcAft>
                      </a:pPr>
                      <a:r>
                        <a:rPr lang="zh-CN" altLang="en-US" sz="1400">
                          <a:latin typeface="Times New Roman" panose="02020603050405020304" charset="0"/>
                          <a:ea typeface="宋体" panose="02010600030101010101" pitchFamily="2" charset="-122"/>
                        </a:rPr>
                        <a:t>熬夜（书面表达）</a:t>
                      </a:r>
                      <a:endParaRPr lang="zh-CN" altLang="en-US" sz="1400">
                        <a:latin typeface="Times New Roman" panose="02020603050405020304" charset="0"/>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1">
                        <a:lumMod val="95000"/>
                      </a:schemeClr>
                    </a:solidFill>
                  </a:tcPr>
                </a:tc>
                <a:tc>
                  <a:txBody>
                    <a:bodyPr/>
                    <a:p>
                      <a:pPr marL="0" indent="0" algn="l">
                        <a:spcBef>
                          <a:spcPct val="0"/>
                        </a:spcBef>
                        <a:spcAft>
                          <a:spcPct val="0"/>
                        </a:spcAft>
                      </a:pPr>
                      <a:r>
                        <a:rPr lang="zh-CN" altLang="en-US" sz="1400">
                          <a:latin typeface="Times New Roman" panose="02020603050405020304" charset="0"/>
                          <a:ea typeface="宋体" panose="02010600030101010101" pitchFamily="2" charset="-122"/>
                          <a:cs typeface="Times New Roman" panose="02020603050405020304" charset="0"/>
                        </a:rPr>
                        <a:t>选择性必修第四册 </a:t>
                      </a:r>
                      <a:r>
                        <a:rPr lang="en-US" altLang="zh-CN" sz="1400">
                          <a:latin typeface="Times New Roman" panose="02020603050405020304" charset="0"/>
                          <a:ea typeface="宋体" panose="02010600030101010101" pitchFamily="2" charset="-122"/>
                          <a:cs typeface="Times New Roman" panose="02020603050405020304" charset="0"/>
                        </a:rPr>
                        <a:t>Unit 4</a:t>
                      </a:r>
                      <a:endParaRPr lang="en-US" altLang="zh-CN" sz="14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1">
                        <a:lumMod val="95000"/>
                      </a:schemeClr>
                    </a:solidFill>
                  </a:tcPr>
                </a:tc>
              </a:tr>
              <a:tr h="200025">
                <a:tc>
                  <a:txBody>
                    <a:bodyPr/>
                    <a:p>
                      <a:pPr marL="0" indent="0" algn="l">
                        <a:spcBef>
                          <a:spcPct val="0"/>
                        </a:spcBef>
                        <a:spcAft>
                          <a:spcPct val="0"/>
                        </a:spcAft>
                      </a:pPr>
                      <a:r>
                        <a:rPr lang="en-US" altLang="zh-CN" sz="1600">
                          <a:latin typeface="Times New Roman" panose="02020603050405020304" charset="0"/>
                          <a:ea typeface="宋体" panose="02010600030101010101" pitchFamily="2" charset="-122"/>
                          <a:cs typeface="Times New Roman" panose="02020603050405020304" charset="0"/>
                        </a:rPr>
                        <a:t>irregular routine</a:t>
                      </a:r>
                      <a:endParaRPr lang="en-US" altLang="zh-CN" sz="16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1">
                        <a:lumMod val="95000"/>
                      </a:schemeClr>
                    </a:solidFill>
                  </a:tcPr>
                </a:tc>
                <a:tc>
                  <a:txBody>
                    <a:bodyPr/>
                    <a:p>
                      <a:pPr marL="0" indent="0" algn="l">
                        <a:spcBef>
                          <a:spcPct val="0"/>
                        </a:spcBef>
                        <a:spcAft>
                          <a:spcPct val="0"/>
                        </a:spcAft>
                      </a:pPr>
                      <a:r>
                        <a:rPr lang="zh-CN" altLang="en-US" sz="1400">
                          <a:latin typeface="Times New Roman" panose="02020603050405020304" charset="0"/>
                          <a:ea typeface="宋体" panose="02010600030101010101" pitchFamily="2" charset="-122"/>
                        </a:rPr>
                        <a:t>作息紊乱</a:t>
                      </a:r>
                      <a:endParaRPr lang="zh-CN" altLang="en-US" sz="1400">
                        <a:latin typeface="Times New Roman" panose="02020603050405020304" charset="0"/>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1">
                        <a:lumMod val="95000"/>
                      </a:schemeClr>
                    </a:solidFill>
                  </a:tcPr>
                </a:tc>
                <a:tc>
                  <a:txBody>
                    <a:bodyPr/>
                    <a:p>
                      <a:pPr marL="0" indent="0" algn="l">
                        <a:spcBef>
                          <a:spcPct val="0"/>
                        </a:spcBef>
                        <a:spcAft>
                          <a:spcPct val="0"/>
                        </a:spcAft>
                      </a:pPr>
                      <a:r>
                        <a:rPr lang="zh-CN" altLang="en-US" sz="1400">
                          <a:latin typeface="Times New Roman" panose="02020603050405020304" charset="0"/>
                          <a:ea typeface="宋体" panose="02010600030101010101" pitchFamily="2" charset="-122"/>
                          <a:cs typeface="Times New Roman" panose="02020603050405020304" charset="0"/>
                        </a:rPr>
                        <a:t>选择性必修第四册 </a:t>
                      </a:r>
                      <a:r>
                        <a:rPr lang="en-US" altLang="zh-CN" sz="1400">
                          <a:latin typeface="Times New Roman" panose="02020603050405020304" charset="0"/>
                          <a:ea typeface="宋体" panose="02010600030101010101" pitchFamily="2" charset="-122"/>
                          <a:cs typeface="Times New Roman" panose="02020603050405020304" charset="0"/>
                        </a:rPr>
                        <a:t>Unit 1</a:t>
                      </a:r>
                      <a:endParaRPr lang="en-US" altLang="zh-CN" sz="14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1">
                        <a:lumMod val="95000"/>
                      </a:schemeClr>
                    </a:solidFill>
                  </a:tcPr>
                </a:tc>
              </a:tr>
              <a:tr h="200025">
                <a:tc>
                  <a:txBody>
                    <a:bodyPr/>
                    <a:p>
                      <a:pPr marL="0" indent="0" algn="l">
                        <a:spcBef>
                          <a:spcPct val="0"/>
                        </a:spcBef>
                        <a:spcAft>
                          <a:spcPct val="0"/>
                        </a:spcAft>
                      </a:pPr>
                      <a:r>
                        <a:rPr lang="en-US" altLang="zh-CN" sz="1600">
                          <a:latin typeface="Times New Roman" panose="02020603050405020304" charset="0"/>
                          <a:ea typeface="宋体" panose="02010600030101010101" pitchFamily="2" charset="-122"/>
                          <a:cs typeface="Times New Roman" panose="02020603050405020304" charset="0"/>
                        </a:rPr>
                        <a:t>put off schoolwork /homework</a:t>
                      </a:r>
                      <a:endParaRPr lang="en-US" altLang="zh-CN" sz="16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1">
                        <a:lumMod val="95000"/>
                      </a:schemeClr>
                    </a:solidFill>
                  </a:tcPr>
                </a:tc>
                <a:tc>
                  <a:txBody>
                    <a:bodyPr/>
                    <a:p>
                      <a:pPr marL="0" indent="0" algn="l">
                        <a:spcBef>
                          <a:spcPct val="0"/>
                        </a:spcBef>
                        <a:spcAft>
                          <a:spcPct val="0"/>
                        </a:spcAft>
                      </a:pPr>
                      <a:r>
                        <a:rPr lang="zh-CN" altLang="en-US" sz="1400">
                          <a:latin typeface="Times New Roman" panose="02020603050405020304" charset="0"/>
                          <a:ea typeface="宋体" panose="02010600030101010101" pitchFamily="2" charset="-122"/>
                        </a:rPr>
                        <a:t>拖延作业</a:t>
                      </a:r>
                      <a:endParaRPr lang="zh-CN" altLang="en-US" sz="1400">
                        <a:latin typeface="Times New Roman" panose="02020603050405020304" charset="0"/>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1">
                        <a:lumMod val="95000"/>
                      </a:schemeClr>
                    </a:solidFill>
                  </a:tcPr>
                </a:tc>
                <a:tc>
                  <a:txBody>
                    <a:bodyPr/>
                    <a:p>
                      <a:pPr marL="0" indent="0" algn="l">
                        <a:spcBef>
                          <a:spcPct val="0"/>
                        </a:spcBef>
                        <a:spcAft>
                          <a:spcPct val="0"/>
                        </a:spcAft>
                      </a:pPr>
                      <a:r>
                        <a:rPr lang="zh-CN" altLang="en-US" sz="1400">
                          <a:latin typeface="Times New Roman" panose="02020603050405020304" charset="0"/>
                          <a:ea typeface="宋体" panose="02010600030101010101" pitchFamily="2" charset="-122"/>
                          <a:cs typeface="Times New Roman" panose="02020603050405020304" charset="0"/>
                        </a:rPr>
                        <a:t>必修第一册 </a:t>
                      </a:r>
                      <a:r>
                        <a:rPr lang="en-US" altLang="zh-CN" sz="1400">
                          <a:latin typeface="Times New Roman" panose="02020603050405020304" charset="0"/>
                          <a:ea typeface="宋体" panose="02010600030101010101" pitchFamily="2" charset="-122"/>
                          <a:cs typeface="Times New Roman" panose="02020603050405020304" charset="0"/>
                        </a:rPr>
                        <a:t>Unit 1</a:t>
                      </a:r>
                      <a:endParaRPr lang="en-US" altLang="zh-CN" sz="14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1">
                        <a:lumMod val="95000"/>
                      </a:schemeClr>
                    </a:solidFill>
                  </a:tcPr>
                </a:tc>
              </a:tr>
              <a:tr h="199390">
                <a:tc>
                  <a:txBody>
                    <a:bodyPr/>
                    <a:p>
                      <a:pPr marL="0" indent="0" algn="l">
                        <a:spcBef>
                          <a:spcPct val="0"/>
                        </a:spcBef>
                        <a:spcAft>
                          <a:spcPct val="0"/>
                        </a:spcAft>
                      </a:pPr>
                      <a:r>
                        <a:rPr lang="en-US" altLang="zh-CN" sz="1600">
                          <a:latin typeface="Times New Roman" panose="02020603050405020304" charset="0"/>
                          <a:ea typeface="宋体" panose="02010600030101010101" pitchFamily="2" charset="-122"/>
                          <a:cs typeface="Times New Roman" panose="02020603050405020304" charset="0"/>
                        </a:rPr>
                        <a:t>chat online</a:t>
                      </a:r>
                      <a:endParaRPr lang="en-US" altLang="zh-CN" sz="16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1">
                        <a:lumMod val="95000"/>
                      </a:schemeClr>
                    </a:solidFill>
                  </a:tcPr>
                </a:tc>
                <a:tc>
                  <a:txBody>
                    <a:bodyPr/>
                    <a:p>
                      <a:pPr marL="0" indent="0" algn="l">
                        <a:spcBef>
                          <a:spcPct val="0"/>
                        </a:spcBef>
                        <a:spcAft>
                          <a:spcPct val="0"/>
                        </a:spcAft>
                      </a:pPr>
                      <a:r>
                        <a:rPr lang="zh-CN" altLang="en-US" sz="1400">
                          <a:latin typeface="Times New Roman" panose="02020603050405020304" charset="0"/>
                          <a:ea typeface="宋体" panose="02010600030101010101" pitchFamily="2" charset="-122"/>
                        </a:rPr>
                        <a:t>网上聊天</a:t>
                      </a:r>
                      <a:endParaRPr lang="zh-CN" altLang="en-US" sz="1400">
                        <a:latin typeface="Times New Roman" panose="02020603050405020304" charset="0"/>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1">
                        <a:lumMod val="95000"/>
                      </a:schemeClr>
                    </a:solidFill>
                  </a:tcPr>
                </a:tc>
                <a:tc>
                  <a:txBody>
                    <a:bodyPr/>
                    <a:p>
                      <a:pPr marL="0" indent="0" algn="l">
                        <a:spcBef>
                          <a:spcPct val="0"/>
                        </a:spcBef>
                        <a:spcAft>
                          <a:spcPct val="0"/>
                        </a:spcAft>
                      </a:pPr>
                      <a:r>
                        <a:rPr lang="zh-CN" altLang="en-US" sz="1400">
                          <a:latin typeface="Times New Roman" panose="02020603050405020304" charset="0"/>
                          <a:ea typeface="宋体" panose="02010600030101010101" pitchFamily="2" charset="-122"/>
                          <a:cs typeface="Times New Roman" panose="02020603050405020304" charset="0"/>
                        </a:rPr>
                        <a:t>必修第一册 </a:t>
                      </a:r>
                      <a:r>
                        <a:rPr lang="en-US" altLang="zh-CN" sz="1400">
                          <a:latin typeface="Times New Roman" panose="02020603050405020304" charset="0"/>
                          <a:ea typeface="宋体" panose="02010600030101010101" pitchFamily="2" charset="-122"/>
                          <a:cs typeface="Times New Roman" panose="02020603050405020304" charset="0"/>
                        </a:rPr>
                        <a:t>Unit 1</a:t>
                      </a:r>
                      <a:endParaRPr lang="en-US" altLang="zh-CN" sz="14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1">
                        <a:lumMod val="95000"/>
                      </a:schemeClr>
                    </a:solidFill>
                  </a:tcPr>
                </a:tc>
              </a:tr>
              <a:tr h="200025">
                <a:tc>
                  <a:txBody>
                    <a:bodyPr/>
                    <a:p>
                      <a:pPr marL="0" indent="0" algn="l">
                        <a:spcBef>
                          <a:spcPct val="0"/>
                        </a:spcBef>
                        <a:spcAft>
                          <a:spcPct val="0"/>
                        </a:spcAft>
                      </a:pPr>
                      <a:r>
                        <a:rPr lang="en-US" altLang="zh-CN" sz="1600">
                          <a:latin typeface="Times New Roman" panose="02020603050405020304" charset="0"/>
                          <a:ea typeface="宋体" panose="02010600030101010101" pitchFamily="2" charset="-122"/>
                          <a:cs typeface="Times New Roman" panose="02020603050405020304" charset="0"/>
                        </a:rPr>
                        <a:t>watch videos</a:t>
                      </a:r>
                      <a:endParaRPr lang="en-US" altLang="zh-CN" sz="16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1">
                        <a:lumMod val="95000"/>
                      </a:schemeClr>
                    </a:solidFill>
                  </a:tcPr>
                </a:tc>
                <a:tc>
                  <a:txBody>
                    <a:bodyPr/>
                    <a:p>
                      <a:pPr marL="0" indent="0" algn="l">
                        <a:spcBef>
                          <a:spcPct val="0"/>
                        </a:spcBef>
                        <a:spcAft>
                          <a:spcPct val="0"/>
                        </a:spcAft>
                      </a:pPr>
                      <a:r>
                        <a:rPr lang="zh-CN" altLang="en-US" sz="1400">
                          <a:latin typeface="Times New Roman" panose="02020603050405020304" charset="0"/>
                          <a:ea typeface="宋体" panose="02010600030101010101" pitchFamily="2" charset="-122"/>
                        </a:rPr>
                        <a:t>观看视频</a:t>
                      </a:r>
                      <a:endParaRPr lang="zh-CN" altLang="en-US" sz="1400">
                        <a:latin typeface="Times New Roman" panose="02020603050405020304" charset="0"/>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1">
                        <a:lumMod val="95000"/>
                      </a:schemeClr>
                    </a:solidFill>
                  </a:tcPr>
                </a:tc>
                <a:tc>
                  <a:txBody>
                    <a:bodyPr/>
                    <a:p>
                      <a:pPr marL="0" indent="0" algn="l">
                        <a:spcBef>
                          <a:spcPct val="0"/>
                        </a:spcBef>
                        <a:spcAft>
                          <a:spcPct val="0"/>
                        </a:spcAft>
                      </a:pPr>
                      <a:r>
                        <a:rPr lang="zh-CN" altLang="en-US" sz="1400">
                          <a:latin typeface="Times New Roman" panose="02020603050405020304" charset="0"/>
                          <a:ea typeface="宋体" panose="02010600030101010101" pitchFamily="2" charset="-122"/>
                          <a:cs typeface="Times New Roman" panose="02020603050405020304" charset="0"/>
                        </a:rPr>
                        <a:t>必修第一册 </a:t>
                      </a:r>
                      <a:r>
                        <a:rPr lang="en-US" altLang="zh-CN" sz="1400">
                          <a:latin typeface="Times New Roman" panose="02020603050405020304" charset="0"/>
                          <a:ea typeface="宋体" panose="02010600030101010101" pitchFamily="2" charset="-122"/>
                          <a:cs typeface="Times New Roman" panose="02020603050405020304" charset="0"/>
                        </a:rPr>
                        <a:t>Unit 1</a:t>
                      </a:r>
                      <a:endParaRPr lang="en-US" altLang="zh-CN" sz="14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1">
                        <a:lumMod val="95000"/>
                      </a:schemeClr>
                    </a:solidFill>
                  </a:tcPr>
                </a:tc>
              </a:tr>
              <a:tr h="200025">
                <a:tc>
                  <a:txBody>
                    <a:bodyPr/>
                    <a:p>
                      <a:pPr marL="0" indent="0" algn="l">
                        <a:spcBef>
                          <a:spcPct val="0"/>
                        </a:spcBef>
                        <a:spcAft>
                          <a:spcPct val="0"/>
                        </a:spcAft>
                      </a:pPr>
                      <a:r>
                        <a:rPr lang="en-US" altLang="zh-CN" sz="1600">
                          <a:latin typeface="Times New Roman" panose="02020603050405020304" charset="0"/>
                          <a:ea typeface="宋体" panose="02010600030101010101" pitchFamily="2" charset="-122"/>
                          <a:cs typeface="Times New Roman" panose="02020603050405020304" charset="0"/>
                        </a:rPr>
                        <a:t>suffer from headaches</a:t>
                      </a:r>
                      <a:endParaRPr lang="en-US" altLang="zh-CN" sz="16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1">
                        <a:lumMod val="95000"/>
                      </a:schemeClr>
                    </a:solidFill>
                  </a:tcPr>
                </a:tc>
                <a:tc>
                  <a:txBody>
                    <a:bodyPr/>
                    <a:p>
                      <a:pPr marL="0" indent="0" algn="l">
                        <a:spcBef>
                          <a:spcPct val="0"/>
                        </a:spcBef>
                        <a:spcAft>
                          <a:spcPct val="0"/>
                        </a:spcAft>
                      </a:pPr>
                      <a:r>
                        <a:rPr lang="zh-CN" altLang="en-US" sz="1400">
                          <a:latin typeface="Times New Roman" panose="02020603050405020304" charset="0"/>
                          <a:ea typeface="宋体" panose="02010600030101010101" pitchFamily="2" charset="-122"/>
                        </a:rPr>
                        <a:t>头痛</a:t>
                      </a:r>
                      <a:endParaRPr lang="zh-CN" altLang="en-US" sz="1400">
                        <a:latin typeface="Times New Roman" panose="02020603050405020304" charset="0"/>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1">
                        <a:lumMod val="95000"/>
                      </a:schemeClr>
                    </a:solidFill>
                  </a:tcPr>
                </a:tc>
                <a:tc>
                  <a:txBody>
                    <a:bodyPr/>
                    <a:p>
                      <a:pPr marL="0" indent="0" algn="l">
                        <a:spcBef>
                          <a:spcPct val="0"/>
                        </a:spcBef>
                        <a:spcAft>
                          <a:spcPct val="0"/>
                        </a:spcAft>
                      </a:pPr>
                      <a:r>
                        <a:rPr lang="zh-CN" altLang="en-US" sz="1400">
                          <a:latin typeface="Times New Roman" panose="02020603050405020304" charset="0"/>
                          <a:ea typeface="宋体" panose="02010600030101010101" pitchFamily="2" charset="-122"/>
                          <a:cs typeface="Times New Roman" panose="02020603050405020304" charset="0"/>
                        </a:rPr>
                        <a:t>必修第一册 </a:t>
                      </a:r>
                      <a:r>
                        <a:rPr lang="en-US" altLang="zh-CN" sz="1400">
                          <a:latin typeface="Times New Roman" panose="02020603050405020304" charset="0"/>
                          <a:ea typeface="宋体" panose="02010600030101010101" pitchFamily="2" charset="-122"/>
                          <a:cs typeface="Times New Roman" panose="02020603050405020304" charset="0"/>
                        </a:rPr>
                        <a:t>Unit 3</a:t>
                      </a:r>
                      <a:endParaRPr lang="en-US" altLang="zh-CN" sz="14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1">
                        <a:lumMod val="95000"/>
                      </a:schemeClr>
                    </a:solidFill>
                  </a:tcPr>
                </a:tc>
              </a:tr>
              <a:tr h="200025">
                <a:tc>
                  <a:txBody>
                    <a:bodyPr/>
                    <a:p>
                      <a:pPr marL="0" indent="0" algn="l">
                        <a:spcBef>
                          <a:spcPct val="0"/>
                        </a:spcBef>
                        <a:spcAft>
                          <a:spcPct val="0"/>
                        </a:spcAft>
                      </a:pPr>
                      <a:r>
                        <a:rPr lang="en-US" altLang="zh-CN" sz="1600">
                          <a:latin typeface="Times New Roman" panose="02020603050405020304" charset="0"/>
                          <a:ea typeface="宋体" panose="02010600030101010101" pitchFamily="2" charset="-122"/>
                          <a:cs typeface="Times New Roman" panose="02020603050405020304" charset="0"/>
                        </a:rPr>
                        <a:t>have a pain in the chest</a:t>
                      </a:r>
                      <a:endParaRPr lang="en-US" altLang="zh-CN" sz="16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1">
                        <a:lumMod val="95000"/>
                      </a:schemeClr>
                    </a:solidFill>
                  </a:tcPr>
                </a:tc>
                <a:tc>
                  <a:txBody>
                    <a:bodyPr/>
                    <a:p>
                      <a:pPr marL="0" indent="0" algn="l">
                        <a:spcBef>
                          <a:spcPct val="0"/>
                        </a:spcBef>
                        <a:spcAft>
                          <a:spcPct val="0"/>
                        </a:spcAft>
                      </a:pPr>
                      <a:r>
                        <a:rPr lang="zh-CN" altLang="en-US" sz="1400">
                          <a:latin typeface="Times New Roman" panose="02020603050405020304" charset="0"/>
                          <a:ea typeface="宋体" panose="02010600030101010101" pitchFamily="2" charset="-122"/>
                        </a:rPr>
                        <a:t>胸口疼痛</a:t>
                      </a:r>
                      <a:endParaRPr lang="zh-CN" altLang="en-US" sz="1400">
                        <a:latin typeface="Times New Roman" panose="02020603050405020304" charset="0"/>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1">
                        <a:lumMod val="95000"/>
                      </a:schemeClr>
                    </a:solidFill>
                  </a:tcPr>
                </a:tc>
                <a:tc>
                  <a:txBody>
                    <a:bodyPr/>
                    <a:p>
                      <a:pPr marL="0" indent="0" algn="l">
                        <a:spcBef>
                          <a:spcPct val="0"/>
                        </a:spcBef>
                        <a:spcAft>
                          <a:spcPct val="0"/>
                        </a:spcAft>
                      </a:pPr>
                      <a:r>
                        <a:rPr lang="zh-CN" altLang="en-US" sz="1400">
                          <a:latin typeface="Times New Roman" panose="02020603050405020304" charset="0"/>
                          <a:ea typeface="宋体" panose="02010600030101010101" pitchFamily="2" charset="-122"/>
                          <a:cs typeface="Times New Roman" panose="02020603050405020304" charset="0"/>
                        </a:rPr>
                        <a:t>必修第一册 </a:t>
                      </a:r>
                      <a:r>
                        <a:rPr lang="en-US" altLang="zh-CN" sz="1400">
                          <a:latin typeface="Times New Roman" panose="02020603050405020304" charset="0"/>
                          <a:ea typeface="宋体" panose="02010600030101010101" pitchFamily="2" charset="-122"/>
                          <a:cs typeface="Times New Roman" panose="02020603050405020304" charset="0"/>
                        </a:rPr>
                        <a:t>Unit 3</a:t>
                      </a:r>
                      <a:endParaRPr lang="en-US" altLang="zh-CN" sz="14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1">
                        <a:lumMod val="95000"/>
                      </a:schemeClr>
                    </a:solidFill>
                  </a:tcPr>
                </a:tc>
              </a:tr>
              <a:tr h="200025">
                <a:tc>
                  <a:txBody>
                    <a:bodyPr/>
                    <a:p>
                      <a:pPr marL="0" indent="0" algn="l">
                        <a:spcBef>
                          <a:spcPct val="0"/>
                        </a:spcBef>
                        <a:spcAft>
                          <a:spcPct val="0"/>
                        </a:spcAft>
                      </a:pPr>
                      <a:r>
                        <a:rPr lang="en-US" altLang="zh-CN" sz="1600">
                          <a:latin typeface="Times New Roman" panose="02020603050405020304" charset="0"/>
                          <a:ea typeface="宋体" panose="02010600030101010101" pitchFamily="2" charset="-122"/>
                          <a:cs typeface="Times New Roman" panose="02020603050405020304" charset="0"/>
                        </a:rPr>
                        <a:t>feel tired /worn out</a:t>
                      </a:r>
                      <a:endParaRPr lang="en-US" altLang="zh-CN" sz="16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1">
                        <a:lumMod val="95000"/>
                      </a:schemeClr>
                    </a:solidFill>
                  </a:tcPr>
                </a:tc>
                <a:tc>
                  <a:txBody>
                    <a:bodyPr/>
                    <a:p>
                      <a:pPr marL="0" indent="0" algn="l">
                        <a:spcBef>
                          <a:spcPct val="0"/>
                        </a:spcBef>
                        <a:spcAft>
                          <a:spcPct val="0"/>
                        </a:spcAft>
                      </a:pPr>
                      <a:r>
                        <a:rPr lang="zh-CN" altLang="en-US" sz="1400">
                          <a:latin typeface="Times New Roman" panose="02020603050405020304" charset="0"/>
                          <a:ea typeface="宋体" panose="02010600030101010101" pitchFamily="2" charset="-122"/>
                        </a:rPr>
                        <a:t>感到疲惫</a:t>
                      </a:r>
                      <a:endParaRPr lang="zh-CN" altLang="en-US" sz="1400">
                        <a:latin typeface="Times New Roman" panose="02020603050405020304" charset="0"/>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1">
                        <a:lumMod val="95000"/>
                      </a:schemeClr>
                    </a:solidFill>
                  </a:tcPr>
                </a:tc>
                <a:tc>
                  <a:txBody>
                    <a:bodyPr/>
                    <a:p>
                      <a:pPr marL="0" indent="0" algn="l">
                        <a:spcBef>
                          <a:spcPct val="0"/>
                        </a:spcBef>
                        <a:spcAft>
                          <a:spcPct val="0"/>
                        </a:spcAft>
                      </a:pPr>
                      <a:r>
                        <a:rPr lang="zh-CN" altLang="en-US" sz="1400">
                          <a:latin typeface="Times New Roman" panose="02020603050405020304" charset="0"/>
                          <a:ea typeface="宋体" panose="02010600030101010101" pitchFamily="2" charset="-122"/>
                          <a:cs typeface="Times New Roman" panose="02020603050405020304" charset="0"/>
                        </a:rPr>
                        <a:t>必修第一册 </a:t>
                      </a:r>
                      <a:r>
                        <a:rPr lang="en-US" altLang="zh-CN" sz="1400">
                          <a:latin typeface="Times New Roman" panose="02020603050405020304" charset="0"/>
                          <a:ea typeface="宋体" panose="02010600030101010101" pitchFamily="2" charset="-122"/>
                          <a:cs typeface="Times New Roman" panose="02020603050405020304" charset="0"/>
                        </a:rPr>
                        <a:t>Unit 3</a:t>
                      </a:r>
                      <a:endParaRPr lang="en-US" altLang="zh-CN" sz="14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1">
                        <a:lumMod val="95000"/>
                      </a:schemeClr>
                    </a:solidFill>
                  </a:tcPr>
                </a:tc>
              </a:tr>
              <a:tr h="199390">
                <a:tc>
                  <a:txBody>
                    <a:bodyPr/>
                    <a:p>
                      <a:pPr marL="0" indent="0" algn="l">
                        <a:spcBef>
                          <a:spcPct val="0"/>
                        </a:spcBef>
                        <a:spcAft>
                          <a:spcPct val="0"/>
                        </a:spcAft>
                      </a:pPr>
                      <a:r>
                        <a:rPr lang="en-US" altLang="zh-CN" sz="1600">
                          <a:latin typeface="Times New Roman" panose="02020603050405020304" charset="0"/>
                          <a:ea typeface="宋体" panose="02010600030101010101" pitchFamily="2" charset="-122"/>
                          <a:cs typeface="Times New Roman" panose="02020603050405020304" charset="0"/>
                        </a:rPr>
                        <a:t>run down</a:t>
                      </a:r>
                      <a:endParaRPr lang="en-US" altLang="zh-CN" sz="16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1">
                        <a:lumMod val="95000"/>
                      </a:schemeClr>
                    </a:solidFill>
                  </a:tcPr>
                </a:tc>
                <a:tc>
                  <a:txBody>
                    <a:bodyPr/>
                    <a:p>
                      <a:pPr marL="0" indent="0" algn="l">
                        <a:spcBef>
                          <a:spcPct val="0"/>
                        </a:spcBef>
                        <a:spcAft>
                          <a:spcPct val="0"/>
                        </a:spcAft>
                      </a:pPr>
                      <a:r>
                        <a:rPr lang="zh-CN" altLang="en-US" sz="1400">
                          <a:latin typeface="Times New Roman" panose="02020603050405020304" charset="0"/>
                          <a:ea typeface="宋体" panose="02010600030101010101" pitchFamily="2" charset="-122"/>
                        </a:rPr>
                        <a:t>身体透支、机能下降</a:t>
                      </a:r>
                      <a:endParaRPr lang="zh-CN" altLang="en-US" sz="1400">
                        <a:latin typeface="Times New Roman" panose="02020603050405020304" charset="0"/>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1">
                        <a:lumMod val="95000"/>
                      </a:schemeClr>
                    </a:solidFill>
                  </a:tcPr>
                </a:tc>
                <a:tc>
                  <a:txBody>
                    <a:bodyPr/>
                    <a:p>
                      <a:pPr marL="0" indent="0" algn="l">
                        <a:spcBef>
                          <a:spcPct val="0"/>
                        </a:spcBef>
                        <a:spcAft>
                          <a:spcPct val="0"/>
                        </a:spcAft>
                      </a:pPr>
                      <a:r>
                        <a:rPr lang="zh-CN" altLang="en-US" sz="1400">
                          <a:latin typeface="Times New Roman" panose="02020603050405020304" charset="0"/>
                          <a:ea typeface="宋体" panose="02010600030101010101" pitchFamily="2" charset="-122"/>
                          <a:cs typeface="Times New Roman" panose="02020603050405020304" charset="0"/>
                        </a:rPr>
                        <a:t>必修第一册 </a:t>
                      </a:r>
                      <a:r>
                        <a:rPr lang="en-US" altLang="zh-CN" sz="1400">
                          <a:latin typeface="Times New Roman" panose="02020603050405020304" charset="0"/>
                          <a:ea typeface="宋体" panose="02010600030101010101" pitchFamily="2" charset="-122"/>
                          <a:cs typeface="Times New Roman" panose="02020603050405020304" charset="0"/>
                        </a:rPr>
                        <a:t>Unit 3</a:t>
                      </a:r>
                      <a:endParaRPr lang="en-US" altLang="zh-CN" sz="14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1">
                        <a:lumMod val="95000"/>
                      </a:schemeClr>
                    </a:solidFill>
                  </a:tcPr>
                </a:tc>
              </a:tr>
              <a:tr h="200025">
                <a:tc>
                  <a:txBody>
                    <a:bodyPr/>
                    <a:p>
                      <a:pPr marL="0" indent="0" algn="l">
                        <a:spcBef>
                          <a:spcPct val="0"/>
                        </a:spcBef>
                        <a:spcAft>
                          <a:spcPct val="0"/>
                        </a:spcAft>
                      </a:pPr>
                      <a:r>
                        <a:rPr lang="en-US" altLang="zh-CN" sz="1600">
                          <a:latin typeface="Times New Roman" panose="02020603050405020304" charset="0"/>
                          <a:ea typeface="宋体" panose="02010600030101010101" pitchFamily="2" charset="-122"/>
                          <a:cs typeface="Times New Roman" panose="02020603050405020304" charset="0"/>
                        </a:rPr>
                        <a:t>physical discomfort</a:t>
                      </a:r>
                      <a:endParaRPr lang="en-US" altLang="zh-CN" sz="16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1">
                        <a:lumMod val="95000"/>
                      </a:schemeClr>
                    </a:solidFill>
                  </a:tcPr>
                </a:tc>
                <a:tc>
                  <a:txBody>
                    <a:bodyPr/>
                    <a:p>
                      <a:pPr marL="0" indent="0" algn="l">
                        <a:spcBef>
                          <a:spcPct val="0"/>
                        </a:spcBef>
                        <a:spcAft>
                          <a:spcPct val="0"/>
                        </a:spcAft>
                      </a:pPr>
                      <a:r>
                        <a:rPr lang="zh-CN" altLang="en-US" sz="1400">
                          <a:latin typeface="Times New Roman" panose="02020603050405020304" charset="0"/>
                          <a:ea typeface="宋体" panose="02010600030101010101" pitchFamily="2" charset="-122"/>
                        </a:rPr>
                        <a:t>身体不适</a:t>
                      </a:r>
                      <a:endParaRPr lang="zh-CN" altLang="en-US" sz="1400">
                        <a:latin typeface="Times New Roman" panose="02020603050405020304" charset="0"/>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1">
                        <a:lumMod val="95000"/>
                      </a:schemeClr>
                    </a:solidFill>
                  </a:tcPr>
                </a:tc>
                <a:tc>
                  <a:txBody>
                    <a:bodyPr/>
                    <a:p>
                      <a:pPr marL="0" indent="0" algn="l">
                        <a:spcBef>
                          <a:spcPct val="0"/>
                        </a:spcBef>
                        <a:spcAft>
                          <a:spcPct val="0"/>
                        </a:spcAft>
                      </a:pPr>
                      <a:r>
                        <a:rPr lang="zh-CN" altLang="en-US" sz="1400">
                          <a:latin typeface="Times New Roman" panose="02020603050405020304" charset="0"/>
                          <a:ea typeface="宋体" panose="02010600030101010101" pitchFamily="2" charset="-122"/>
                          <a:cs typeface="Times New Roman" panose="02020603050405020304" charset="0"/>
                        </a:rPr>
                        <a:t>必修第一册 </a:t>
                      </a:r>
                      <a:r>
                        <a:rPr lang="en-US" altLang="zh-CN" sz="1400">
                          <a:latin typeface="Times New Roman" panose="02020603050405020304" charset="0"/>
                          <a:ea typeface="宋体" panose="02010600030101010101" pitchFamily="2" charset="-122"/>
                          <a:cs typeface="Times New Roman" panose="02020603050405020304" charset="0"/>
                        </a:rPr>
                        <a:t>Unit 3</a:t>
                      </a:r>
                      <a:endParaRPr lang="en-US" altLang="zh-CN" sz="14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1">
                        <a:lumMod val="95000"/>
                      </a:schemeClr>
                    </a:solidFill>
                  </a:tcPr>
                </a:tc>
              </a:tr>
              <a:tr h="200025">
                <a:tc>
                  <a:txBody>
                    <a:bodyPr/>
                    <a:p>
                      <a:pPr marL="0" indent="0" algn="l">
                        <a:spcBef>
                          <a:spcPct val="0"/>
                        </a:spcBef>
                        <a:spcAft>
                          <a:spcPct val="0"/>
                        </a:spcAft>
                      </a:pPr>
                      <a:r>
                        <a:rPr lang="en-US" altLang="zh-CN" sz="1600">
                          <a:latin typeface="Times New Roman" panose="02020603050405020304" charset="0"/>
                          <a:ea typeface="宋体" panose="02010600030101010101" pitchFamily="2" charset="-122"/>
                          <a:cs typeface="Times New Roman" panose="02020603050405020304" charset="0"/>
                        </a:rPr>
                        <a:t>be in low spirits</a:t>
                      </a:r>
                      <a:endParaRPr lang="en-US" altLang="zh-CN" sz="16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1">
                        <a:lumMod val="95000"/>
                      </a:schemeClr>
                    </a:solidFill>
                  </a:tcPr>
                </a:tc>
                <a:tc>
                  <a:txBody>
                    <a:bodyPr/>
                    <a:p>
                      <a:pPr marL="0" indent="0" algn="l">
                        <a:spcBef>
                          <a:spcPct val="0"/>
                        </a:spcBef>
                        <a:spcAft>
                          <a:spcPct val="0"/>
                        </a:spcAft>
                      </a:pPr>
                      <a:r>
                        <a:rPr lang="zh-CN" altLang="en-US" sz="1400">
                          <a:latin typeface="Times New Roman" panose="02020603050405020304" charset="0"/>
                          <a:ea typeface="宋体" panose="02010600030101010101" pitchFamily="2" charset="-122"/>
                        </a:rPr>
                        <a:t>精神萎靡</a:t>
                      </a:r>
                      <a:endParaRPr lang="zh-CN" altLang="en-US" sz="1400">
                        <a:latin typeface="Times New Roman" panose="02020603050405020304" charset="0"/>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1">
                        <a:lumMod val="95000"/>
                      </a:schemeClr>
                    </a:solidFill>
                  </a:tcPr>
                </a:tc>
                <a:tc>
                  <a:txBody>
                    <a:bodyPr/>
                    <a:p>
                      <a:pPr marL="0" indent="0" algn="l">
                        <a:spcBef>
                          <a:spcPct val="0"/>
                        </a:spcBef>
                        <a:spcAft>
                          <a:spcPct val="0"/>
                        </a:spcAft>
                      </a:pPr>
                      <a:r>
                        <a:rPr lang="zh-CN" altLang="en-US" sz="1400">
                          <a:latin typeface="Times New Roman" panose="02020603050405020304" charset="0"/>
                          <a:ea typeface="宋体" panose="02010600030101010101" pitchFamily="2" charset="-122"/>
                          <a:cs typeface="Times New Roman" panose="02020603050405020304" charset="0"/>
                        </a:rPr>
                        <a:t>选择性必修第四册 </a:t>
                      </a:r>
                      <a:r>
                        <a:rPr lang="en-US" altLang="zh-CN" sz="1400">
                          <a:latin typeface="Times New Roman" panose="02020603050405020304" charset="0"/>
                          <a:ea typeface="宋体" panose="02010600030101010101" pitchFamily="2" charset="-122"/>
                          <a:cs typeface="Times New Roman" panose="02020603050405020304" charset="0"/>
                        </a:rPr>
                        <a:t>Unit 2</a:t>
                      </a:r>
                      <a:endParaRPr lang="en-US" altLang="zh-CN" sz="14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1">
                        <a:lumMod val="95000"/>
                      </a:schemeClr>
                    </a:solidFill>
                  </a:tcPr>
                </a:tc>
              </a:tr>
              <a:tr h="200025">
                <a:tc>
                  <a:txBody>
                    <a:bodyPr/>
                    <a:p>
                      <a:pPr marL="0" indent="0" algn="l">
                        <a:spcBef>
                          <a:spcPct val="0"/>
                        </a:spcBef>
                        <a:spcAft>
                          <a:spcPct val="0"/>
                        </a:spcAft>
                      </a:pPr>
                      <a:r>
                        <a:rPr lang="en-US" altLang="zh-CN" sz="1600">
                          <a:latin typeface="Times New Roman" panose="02020603050405020304" charset="0"/>
                          <a:ea typeface="宋体" panose="02010600030101010101" pitchFamily="2" charset="-122"/>
                          <a:cs typeface="Times New Roman" panose="02020603050405020304" charset="0"/>
                        </a:rPr>
                        <a:t>lack concentration</a:t>
                      </a:r>
                      <a:endParaRPr lang="en-US" altLang="zh-CN" sz="16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1">
                        <a:lumMod val="95000"/>
                      </a:schemeClr>
                    </a:solidFill>
                  </a:tcPr>
                </a:tc>
                <a:tc>
                  <a:txBody>
                    <a:bodyPr/>
                    <a:p>
                      <a:pPr marL="0" indent="0" algn="l">
                        <a:spcBef>
                          <a:spcPct val="0"/>
                        </a:spcBef>
                        <a:spcAft>
                          <a:spcPct val="0"/>
                        </a:spcAft>
                      </a:pPr>
                      <a:r>
                        <a:rPr lang="zh-CN" altLang="en-US" sz="1400">
                          <a:latin typeface="Times New Roman" panose="02020603050405020304" charset="0"/>
                          <a:ea typeface="宋体" panose="02010600030101010101" pitchFamily="2" charset="-122"/>
                        </a:rPr>
                        <a:t>注意力不集中</a:t>
                      </a:r>
                      <a:endParaRPr lang="zh-CN" altLang="en-US" sz="1400">
                        <a:latin typeface="Times New Roman" panose="02020603050405020304" charset="0"/>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1">
                        <a:lumMod val="95000"/>
                      </a:schemeClr>
                    </a:solidFill>
                  </a:tcPr>
                </a:tc>
                <a:tc>
                  <a:txBody>
                    <a:bodyPr/>
                    <a:p>
                      <a:pPr marL="0" indent="0" algn="l">
                        <a:spcBef>
                          <a:spcPct val="0"/>
                        </a:spcBef>
                        <a:spcAft>
                          <a:spcPct val="0"/>
                        </a:spcAft>
                      </a:pPr>
                      <a:r>
                        <a:rPr lang="zh-CN" altLang="en-US" sz="1400">
                          <a:latin typeface="Times New Roman" panose="02020603050405020304" charset="0"/>
                          <a:ea typeface="宋体" panose="02010600030101010101" pitchFamily="2" charset="-122"/>
                          <a:cs typeface="Times New Roman" panose="02020603050405020304" charset="0"/>
                        </a:rPr>
                        <a:t>选择性必修第四册 </a:t>
                      </a:r>
                      <a:r>
                        <a:rPr lang="en-US" altLang="zh-CN" sz="1400">
                          <a:latin typeface="Times New Roman" panose="02020603050405020304" charset="0"/>
                          <a:ea typeface="宋体" panose="02010600030101010101" pitchFamily="2" charset="-122"/>
                          <a:cs typeface="Times New Roman" panose="02020603050405020304" charset="0"/>
                        </a:rPr>
                        <a:t>Unit 2</a:t>
                      </a:r>
                      <a:endParaRPr lang="en-US" altLang="zh-CN" sz="14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1">
                        <a:lumMod val="95000"/>
                      </a:schemeClr>
                    </a:solidFill>
                  </a:tcPr>
                </a:tc>
              </a:tr>
              <a:tr h="199390">
                <a:tc>
                  <a:txBody>
                    <a:bodyPr/>
                    <a:p>
                      <a:pPr marL="0" indent="0" algn="l">
                        <a:spcBef>
                          <a:spcPct val="0"/>
                        </a:spcBef>
                        <a:spcAft>
                          <a:spcPct val="0"/>
                        </a:spcAft>
                      </a:pPr>
                      <a:r>
                        <a:rPr lang="en-US" altLang="zh-CN" sz="1600">
                          <a:latin typeface="Times New Roman" panose="02020603050405020304" charset="0"/>
                          <a:ea typeface="宋体" panose="02010600030101010101" pitchFamily="2" charset="-122"/>
                          <a:cs typeface="Times New Roman" panose="02020603050405020304" charset="0"/>
                        </a:rPr>
                        <a:t>feel stressed out</a:t>
                      </a:r>
                      <a:endParaRPr lang="en-US" altLang="zh-CN" sz="16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1">
                        <a:lumMod val="95000"/>
                      </a:schemeClr>
                    </a:solidFill>
                  </a:tcPr>
                </a:tc>
                <a:tc>
                  <a:txBody>
                    <a:bodyPr/>
                    <a:p>
                      <a:pPr marL="0" indent="0" algn="l">
                        <a:spcBef>
                          <a:spcPct val="0"/>
                        </a:spcBef>
                        <a:spcAft>
                          <a:spcPct val="0"/>
                        </a:spcAft>
                      </a:pPr>
                      <a:r>
                        <a:rPr lang="zh-CN" altLang="en-US" sz="1400">
                          <a:latin typeface="Times New Roman" panose="02020603050405020304" charset="0"/>
                          <a:ea typeface="宋体" panose="02010600030101010101" pitchFamily="2" charset="-122"/>
                        </a:rPr>
                        <a:t>倍感压力</a:t>
                      </a:r>
                      <a:endParaRPr lang="zh-CN" altLang="en-US" sz="1400">
                        <a:latin typeface="Times New Roman" panose="02020603050405020304" charset="0"/>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1">
                        <a:lumMod val="95000"/>
                      </a:schemeClr>
                    </a:solidFill>
                  </a:tcPr>
                </a:tc>
                <a:tc>
                  <a:txBody>
                    <a:bodyPr/>
                    <a:p>
                      <a:pPr marL="0" indent="0" algn="l">
                        <a:spcBef>
                          <a:spcPct val="0"/>
                        </a:spcBef>
                        <a:spcAft>
                          <a:spcPct val="0"/>
                        </a:spcAft>
                      </a:pPr>
                      <a:r>
                        <a:rPr lang="zh-CN" altLang="en-US" sz="1400">
                          <a:latin typeface="Times New Roman" panose="02020603050405020304" charset="0"/>
                          <a:ea typeface="宋体" panose="02010600030101010101" pitchFamily="2" charset="-122"/>
                          <a:cs typeface="Times New Roman" panose="02020603050405020304" charset="0"/>
                        </a:rPr>
                        <a:t>选择性必修第四册 </a:t>
                      </a:r>
                      <a:r>
                        <a:rPr lang="en-US" altLang="zh-CN" sz="1400">
                          <a:latin typeface="Times New Roman" panose="02020603050405020304" charset="0"/>
                          <a:ea typeface="宋体" panose="02010600030101010101" pitchFamily="2" charset="-122"/>
                          <a:cs typeface="Times New Roman" panose="02020603050405020304" charset="0"/>
                        </a:rPr>
                        <a:t>Unit 2</a:t>
                      </a:r>
                      <a:endParaRPr lang="en-US" altLang="zh-CN" sz="14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1">
                        <a:lumMod val="95000"/>
                      </a:schemeClr>
                    </a:solidFill>
                  </a:tcPr>
                </a:tc>
              </a:tr>
              <a:tr h="400050">
                <a:tc>
                  <a:txBody>
                    <a:bodyPr/>
                    <a:p>
                      <a:pPr marL="0" indent="0" algn="l">
                        <a:spcBef>
                          <a:spcPct val="0"/>
                        </a:spcBef>
                        <a:spcAft>
                          <a:spcPct val="0"/>
                        </a:spcAft>
                      </a:pPr>
                      <a:r>
                        <a:rPr lang="en-US" altLang="zh-CN" sz="1600">
                          <a:latin typeface="Times New Roman" panose="02020603050405020304" charset="0"/>
                          <a:ea typeface="宋体" panose="02010600030101010101" pitchFamily="2" charset="-122"/>
                          <a:cs typeface="Times New Roman" panose="02020603050405020304" charset="0"/>
                        </a:rPr>
                        <a:t>I used to put off my homework until midnight.</a:t>
                      </a:r>
                      <a:endParaRPr lang="en-US" altLang="zh-CN" sz="16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1">
                        <a:lumMod val="95000"/>
                      </a:schemeClr>
                    </a:solidFill>
                  </a:tcPr>
                </a:tc>
                <a:tc>
                  <a:txBody>
                    <a:bodyPr/>
                    <a:p>
                      <a:pPr marL="0" indent="0" algn="l">
                        <a:spcBef>
                          <a:spcPct val="0"/>
                        </a:spcBef>
                        <a:spcAft>
                          <a:spcPct val="0"/>
                        </a:spcAft>
                      </a:pPr>
                      <a:r>
                        <a:rPr lang="zh-CN" altLang="en-US" sz="1400">
                          <a:latin typeface="Times New Roman" panose="02020603050405020304" charset="0"/>
                          <a:ea typeface="宋体" panose="02010600030101010101" pitchFamily="2" charset="-122"/>
                        </a:rPr>
                        <a:t>我过去常常把作业拖到半夜。</a:t>
                      </a:r>
                      <a:endParaRPr lang="zh-CN" altLang="en-US" sz="1400">
                        <a:latin typeface="Times New Roman" panose="02020603050405020304" charset="0"/>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1">
                        <a:lumMod val="95000"/>
                      </a:schemeClr>
                    </a:solidFill>
                  </a:tcPr>
                </a:tc>
                <a:tc>
                  <a:txBody>
                    <a:bodyPr/>
                    <a:p>
                      <a:pPr marL="0" indent="0" algn="l">
                        <a:spcBef>
                          <a:spcPct val="0"/>
                        </a:spcBef>
                        <a:spcAft>
                          <a:spcPct val="0"/>
                        </a:spcAft>
                      </a:pPr>
                      <a:r>
                        <a:rPr lang="zh-CN" altLang="en-US" sz="1400">
                          <a:latin typeface="Times New Roman" panose="02020603050405020304" charset="0"/>
                          <a:ea typeface="宋体" panose="02010600030101010101" pitchFamily="2" charset="-122"/>
                          <a:cs typeface="Times New Roman" panose="02020603050405020304" charset="0"/>
                        </a:rPr>
                        <a:t>必修第一册 </a:t>
                      </a:r>
                      <a:r>
                        <a:rPr lang="en-US" altLang="zh-CN" sz="1400">
                          <a:latin typeface="Times New Roman" panose="02020603050405020304" charset="0"/>
                          <a:ea typeface="宋体" panose="02010600030101010101" pitchFamily="2" charset="-122"/>
                          <a:cs typeface="Times New Roman" panose="02020603050405020304" charset="0"/>
                        </a:rPr>
                        <a:t>Unit 1</a:t>
                      </a:r>
                      <a:endParaRPr lang="en-US" altLang="zh-CN" sz="14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1">
                        <a:lumMod val="95000"/>
                      </a:schemeClr>
                    </a:solidFill>
                  </a:tcPr>
                </a:tc>
              </a:tr>
              <a:tr h="399415">
                <a:tc>
                  <a:txBody>
                    <a:bodyPr/>
                    <a:p>
                      <a:pPr marL="0" indent="0" algn="l">
                        <a:spcBef>
                          <a:spcPct val="0"/>
                        </a:spcBef>
                        <a:spcAft>
                          <a:spcPct val="0"/>
                        </a:spcAft>
                      </a:pPr>
                      <a:r>
                        <a:rPr lang="en-US" altLang="zh-CN" sz="1600">
                          <a:latin typeface="Times New Roman" panose="02020603050405020304" charset="0"/>
                          <a:ea typeface="宋体" panose="02010600030101010101" pitchFamily="2" charset="-122"/>
                          <a:cs typeface="Times New Roman" panose="02020603050405020304" charset="0"/>
                        </a:rPr>
                        <a:t>Unhealthy lifestyles make us tired and weak.</a:t>
                      </a:r>
                      <a:endParaRPr lang="en-US" altLang="zh-CN" sz="16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1">
                        <a:lumMod val="95000"/>
                      </a:schemeClr>
                    </a:solidFill>
                  </a:tcPr>
                </a:tc>
                <a:tc>
                  <a:txBody>
                    <a:bodyPr/>
                    <a:p>
                      <a:pPr marL="0" indent="0" algn="l">
                        <a:spcBef>
                          <a:spcPct val="0"/>
                        </a:spcBef>
                        <a:spcAft>
                          <a:spcPct val="0"/>
                        </a:spcAft>
                      </a:pPr>
                      <a:r>
                        <a:rPr lang="zh-CN" altLang="en-US" sz="1400">
                          <a:latin typeface="Times New Roman" panose="02020603050405020304" charset="0"/>
                          <a:ea typeface="宋体" panose="02010600030101010101" pitchFamily="2" charset="-122"/>
                        </a:rPr>
                        <a:t>不健康的生活方式会让我们疲惫虚弱。</a:t>
                      </a:r>
                      <a:endParaRPr lang="zh-CN" altLang="en-US" sz="1400">
                        <a:latin typeface="Times New Roman" panose="02020603050405020304" charset="0"/>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1">
                        <a:lumMod val="95000"/>
                      </a:schemeClr>
                    </a:solidFill>
                  </a:tcPr>
                </a:tc>
                <a:tc>
                  <a:txBody>
                    <a:bodyPr/>
                    <a:p>
                      <a:pPr marL="0" indent="0" algn="l">
                        <a:spcBef>
                          <a:spcPct val="0"/>
                        </a:spcBef>
                        <a:spcAft>
                          <a:spcPct val="0"/>
                        </a:spcAft>
                      </a:pPr>
                      <a:r>
                        <a:rPr lang="zh-CN" altLang="en-US" sz="1400">
                          <a:latin typeface="Times New Roman" panose="02020603050405020304" charset="0"/>
                          <a:ea typeface="宋体" panose="02010600030101010101" pitchFamily="2" charset="-122"/>
                          <a:cs typeface="Times New Roman" panose="02020603050405020304" charset="0"/>
                        </a:rPr>
                        <a:t>必修第一册 </a:t>
                      </a:r>
                      <a:r>
                        <a:rPr lang="en-US" altLang="zh-CN" sz="1400">
                          <a:latin typeface="Times New Roman" panose="02020603050405020304" charset="0"/>
                          <a:ea typeface="宋体" panose="02010600030101010101" pitchFamily="2" charset="-122"/>
                          <a:cs typeface="Times New Roman" panose="02020603050405020304" charset="0"/>
                        </a:rPr>
                        <a:t>Unit 3</a:t>
                      </a:r>
                      <a:endParaRPr lang="en-US" altLang="zh-CN" sz="14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1">
                        <a:lumMod val="95000"/>
                      </a:schemeClr>
                    </a:solidFill>
                  </a:tcPr>
                </a:tc>
              </a:tr>
              <a:tr h="400050">
                <a:tc>
                  <a:txBody>
                    <a:bodyPr/>
                    <a:p>
                      <a:pPr marL="0" indent="0" algn="l">
                        <a:spcBef>
                          <a:spcPct val="0"/>
                        </a:spcBef>
                        <a:spcAft>
                          <a:spcPct val="0"/>
                        </a:spcAft>
                      </a:pPr>
                      <a:r>
                        <a:rPr lang="en-US" altLang="zh-CN" sz="1600">
                          <a:latin typeface="Times New Roman" panose="02020603050405020304" charset="0"/>
                          <a:ea typeface="宋体" panose="02010600030101010101" pitchFamily="2" charset="-122"/>
                          <a:cs typeface="Times New Roman" panose="02020603050405020304" charset="0"/>
                        </a:rPr>
                        <a:t>Poor sleep affects our mood and concentration.</a:t>
                      </a:r>
                      <a:endParaRPr lang="en-US" altLang="zh-CN" sz="16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1">
                        <a:lumMod val="95000"/>
                      </a:schemeClr>
                    </a:solidFill>
                  </a:tcPr>
                </a:tc>
                <a:tc>
                  <a:txBody>
                    <a:bodyPr/>
                    <a:p>
                      <a:pPr marL="0" indent="0" algn="l">
                        <a:spcBef>
                          <a:spcPct val="0"/>
                        </a:spcBef>
                        <a:spcAft>
                          <a:spcPct val="0"/>
                        </a:spcAft>
                      </a:pPr>
                      <a:r>
                        <a:rPr lang="zh-CN" altLang="en-US" sz="1400">
                          <a:latin typeface="Times New Roman" panose="02020603050405020304" charset="0"/>
                          <a:ea typeface="宋体" panose="02010600030101010101" pitchFamily="2" charset="-122"/>
                        </a:rPr>
                        <a:t>睡眠不足会影响我们的情绪与专注力。</a:t>
                      </a:r>
                      <a:endParaRPr lang="zh-CN" altLang="en-US" sz="1400">
                        <a:latin typeface="Times New Roman" panose="02020603050405020304" charset="0"/>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1">
                        <a:lumMod val="95000"/>
                      </a:schemeClr>
                    </a:solidFill>
                  </a:tcPr>
                </a:tc>
                <a:tc>
                  <a:txBody>
                    <a:bodyPr/>
                    <a:p>
                      <a:pPr marL="0" indent="0" algn="l">
                        <a:spcBef>
                          <a:spcPct val="0"/>
                        </a:spcBef>
                        <a:spcAft>
                          <a:spcPct val="0"/>
                        </a:spcAft>
                      </a:pPr>
                      <a:r>
                        <a:rPr lang="zh-CN" altLang="en-US" sz="1400">
                          <a:latin typeface="Times New Roman" panose="02020603050405020304" charset="0"/>
                          <a:ea typeface="宋体" panose="02010600030101010101" pitchFamily="2" charset="-122"/>
                          <a:cs typeface="Times New Roman" panose="02020603050405020304" charset="0"/>
                        </a:rPr>
                        <a:t>选择性必修第四册 </a:t>
                      </a:r>
                      <a:r>
                        <a:rPr lang="en-US" altLang="zh-CN" sz="1400">
                          <a:latin typeface="Times New Roman" panose="02020603050405020304" charset="0"/>
                          <a:ea typeface="宋体" panose="02010600030101010101" pitchFamily="2" charset="-122"/>
                          <a:cs typeface="Times New Roman" panose="02020603050405020304" charset="0"/>
                        </a:rPr>
                        <a:t>Unit 2</a:t>
                      </a:r>
                      <a:endParaRPr lang="en-US" altLang="zh-CN" sz="14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1">
                        <a:lumMod val="95000"/>
                      </a:schemeClr>
                    </a:solidFill>
                  </a:tcPr>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419985" y="1963420"/>
            <a:ext cx="6134100" cy="1370965"/>
          </a:xfrm>
          <a:prstGeom prst="rect">
            <a:avLst/>
          </a:prstGeom>
          <a:solidFill>
            <a:schemeClr val="accent5">
              <a:lumMod val="20000"/>
              <a:lumOff val="80000"/>
            </a:schemeClr>
          </a:solidFill>
        </p:spPr>
        <p:txBody>
          <a:bodyPr wrap="square">
            <a:spAutoFit/>
          </a:bodyPr>
          <a:p>
            <a:pPr algn="l">
              <a:lnSpc>
                <a:spcPct val="130000"/>
              </a:lnSpc>
            </a:pPr>
            <a:r>
              <a:rPr lang="en-US" altLang="zh-CN" sz="2400">
                <a:solidFill>
                  <a:schemeClr val="tx1"/>
                </a:solidFill>
                <a:latin typeface="Arial" panose="020B0604020202020204" pitchFamily="34" charset="0"/>
                <a:ea typeface="微软雅黑" panose="020B0503020204020204" charset="-122"/>
              </a:rPr>
              <a:t>   </a:t>
            </a:r>
            <a:r>
              <a:rPr lang="en-US" altLang="zh-CN" sz="3200">
                <a:solidFill>
                  <a:schemeClr val="tx1"/>
                </a:solidFill>
                <a:latin typeface="Times New Roman" panose="02020603050405020304" charset="0"/>
                <a:ea typeface="微软雅黑" panose="020B0503020204020204" charset="-122"/>
                <a:cs typeface="Times New Roman" panose="02020603050405020304" charset="0"/>
              </a:rPr>
              <a:t>From a Night Owl to a New Me</a:t>
            </a:r>
            <a:endParaRPr lang="en-US" altLang="zh-CN" sz="3200">
              <a:solidFill>
                <a:schemeClr val="tx1"/>
              </a:solidFill>
              <a:latin typeface="Times New Roman" panose="02020603050405020304" charset="0"/>
              <a:ea typeface="微软雅黑" panose="020B0503020204020204" charset="-122"/>
              <a:cs typeface="Times New Roman" panose="02020603050405020304" charset="0"/>
            </a:endParaRPr>
          </a:p>
          <a:p>
            <a:pPr algn="l">
              <a:lnSpc>
                <a:spcPct val="130000"/>
              </a:lnSpc>
            </a:pPr>
            <a:r>
              <a:rPr lang="en-US" altLang="zh-CN" sz="3200">
                <a:solidFill>
                  <a:schemeClr val="tx1"/>
                </a:solidFill>
                <a:latin typeface="黑体" panose="02010609060101010101" charset="-122"/>
                <a:ea typeface="黑体" panose="02010609060101010101" charset="-122"/>
                <a:cs typeface="黑体" panose="02010609060101010101" charset="-122"/>
              </a:rPr>
              <a:t>— 2026</a:t>
            </a:r>
            <a:r>
              <a:rPr lang="zh-CN" altLang="en-US" sz="3200">
                <a:solidFill>
                  <a:schemeClr val="tx1"/>
                </a:solidFill>
                <a:latin typeface="黑体" panose="02010609060101010101" charset="-122"/>
                <a:ea typeface="黑体" panose="02010609060101010101" charset="-122"/>
                <a:cs typeface="黑体" panose="02010609060101010101" charset="-122"/>
              </a:rPr>
              <a:t>年全国</a:t>
            </a:r>
            <a:r>
              <a:rPr lang="en-US" altLang="zh-CN" sz="3200">
                <a:solidFill>
                  <a:schemeClr val="tx1"/>
                </a:solidFill>
                <a:latin typeface="黑体" panose="02010609060101010101" charset="-122"/>
                <a:ea typeface="黑体" panose="02010609060101010101" charset="-122"/>
                <a:cs typeface="黑体" panose="02010609060101010101" charset="-122"/>
              </a:rPr>
              <a:t>2</a:t>
            </a:r>
            <a:r>
              <a:rPr lang="zh-CN" altLang="en-US" sz="3200">
                <a:solidFill>
                  <a:schemeClr val="tx1"/>
                </a:solidFill>
                <a:latin typeface="黑体" panose="02010609060101010101" charset="-122"/>
                <a:ea typeface="黑体" panose="02010609060101010101" charset="-122"/>
                <a:cs typeface="黑体" panose="02010609060101010101" charset="-122"/>
              </a:rPr>
              <a:t>卷读后续写解析</a:t>
            </a:r>
            <a:endParaRPr lang="zh-CN" altLang="en-US" sz="3200">
              <a:solidFill>
                <a:schemeClr val="tx1"/>
              </a:solidFill>
              <a:latin typeface="黑体" panose="02010609060101010101" charset="-122"/>
              <a:ea typeface="黑体" panose="02010609060101010101" charset="-122"/>
              <a:cs typeface="黑体" panose="02010609060101010101" charset="-122"/>
            </a:endParaRPr>
          </a:p>
        </p:txBody>
      </p:sp>
      <p:sp>
        <p:nvSpPr>
          <p:cNvPr id="8" name="文本框 7"/>
          <p:cNvSpPr txBox="1"/>
          <p:nvPr/>
        </p:nvSpPr>
        <p:spPr>
          <a:xfrm>
            <a:off x="2503170" y="4204335"/>
            <a:ext cx="5753735" cy="398780"/>
          </a:xfrm>
          <a:prstGeom prst="rect">
            <a:avLst/>
          </a:prstGeom>
          <a:solidFill>
            <a:schemeClr val="accent6">
              <a:lumMod val="60000"/>
              <a:lumOff val="40000"/>
            </a:schemeClr>
          </a:solidFill>
        </p:spPr>
        <p:txBody>
          <a:bodyPr wrap="square">
            <a:spAutoFit/>
          </a:bodyPr>
          <a:p>
            <a:pPr algn="l"/>
            <a:r>
              <a:rPr lang="zh-CN" altLang="en-US" sz="2000">
                <a:latin typeface="黑体" panose="02010609060101010101" charset="-122"/>
                <a:ea typeface="黑体" panose="02010609060101010101" charset="-122"/>
                <a:cs typeface="黑体" panose="02010609060101010101" charset="-122"/>
              </a:rPr>
              <a:t>礼泉县教育局教研室</a:t>
            </a:r>
            <a:r>
              <a:rPr lang="en-US" altLang="zh-CN" sz="2000">
                <a:latin typeface="黑体" panose="02010609060101010101" charset="-122"/>
                <a:ea typeface="黑体" panose="02010609060101010101" charset="-122"/>
                <a:cs typeface="黑体" panose="02010609060101010101" charset="-122"/>
              </a:rPr>
              <a:t>/</a:t>
            </a:r>
            <a:r>
              <a:rPr lang="zh-CN" altLang="en-US" sz="2000">
                <a:latin typeface="黑体" panose="02010609060101010101" charset="-122"/>
                <a:ea typeface="黑体" panose="02010609060101010101" charset="-122"/>
                <a:cs typeface="黑体" panose="02010609060101010101" charset="-122"/>
              </a:rPr>
              <a:t>礼泉县第一中学</a:t>
            </a:r>
            <a:r>
              <a:rPr lang="en-US" altLang="zh-CN" sz="2000">
                <a:latin typeface="黑体" panose="02010609060101010101" charset="-122"/>
                <a:ea typeface="黑体" panose="02010609060101010101" charset="-122"/>
                <a:cs typeface="黑体" panose="02010609060101010101" charset="-122"/>
              </a:rPr>
              <a:t>   </a:t>
            </a:r>
            <a:r>
              <a:rPr lang="zh-CN" altLang="en-US" sz="2000">
                <a:latin typeface="黑体" panose="02010609060101010101" charset="-122"/>
                <a:ea typeface="黑体" panose="02010609060101010101" charset="-122"/>
                <a:cs typeface="黑体" panose="02010609060101010101" charset="-122"/>
              </a:rPr>
              <a:t>高小聪</a:t>
            </a:r>
            <a:endParaRPr lang="zh-CN" altLang="en-US" sz="2000">
              <a:latin typeface="黑体" panose="02010609060101010101" charset="-122"/>
              <a:ea typeface="黑体" panose="02010609060101010101" charset="-122"/>
              <a:cs typeface="黑体" panose="02010609060101010101" charset="-122"/>
            </a:endParaRPr>
          </a:p>
        </p:txBody>
      </p:sp>
    </p:spTree>
    <p:custDataLst>
      <p:tags r:id="rId1"/>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527175" y="1096645"/>
            <a:ext cx="5575935" cy="368300"/>
          </a:xfrm>
          <a:prstGeom prst="rect">
            <a:avLst/>
          </a:prstGeom>
          <a:solidFill>
            <a:schemeClr val="accent5">
              <a:lumMod val="20000"/>
              <a:lumOff val="80000"/>
            </a:schemeClr>
          </a:solidFill>
        </p:spPr>
        <p:txBody>
          <a:bodyPr wrap="square">
            <a:spAutoFit/>
          </a:bodyPr>
          <a:p>
            <a:pPr algn="l"/>
            <a:r>
              <a:rPr lang="zh-CN" altLang="en-US" sz="1800">
                <a:latin typeface="黑体" panose="02010609060101010101" charset="-122"/>
                <a:ea typeface="黑体" panose="02010609060101010101" charset="-122"/>
              </a:rPr>
              <a:t>二、内心醒悟与决心（第一段：承接警示、表明决心）</a:t>
            </a:r>
            <a:endParaRPr lang="zh-CN" altLang="en-US" sz="1800">
              <a:latin typeface="黑体" panose="02010609060101010101" charset="-122"/>
              <a:ea typeface="黑体" panose="02010609060101010101" charset="-122"/>
            </a:endParaRPr>
          </a:p>
        </p:txBody>
      </p:sp>
      <p:graphicFrame>
        <p:nvGraphicFramePr>
          <p:cNvPr id="4" name="表格 3"/>
          <p:cNvGraphicFramePr/>
          <p:nvPr/>
        </p:nvGraphicFramePr>
        <p:xfrm>
          <a:off x="1624965" y="1522730"/>
          <a:ext cx="8394065" cy="3868420"/>
        </p:xfrm>
        <a:graphic>
          <a:graphicData uri="http://schemas.openxmlformats.org/drawingml/2006/table">
            <a:tbl>
              <a:tblPr/>
              <a:tblGrid>
                <a:gridCol w="3228340"/>
                <a:gridCol w="2333625"/>
                <a:gridCol w="2832100"/>
              </a:tblGrid>
              <a:tr h="306705">
                <a:tc>
                  <a:txBody>
                    <a:bodyPr/>
                    <a:p>
                      <a:pPr marL="0" indent="0" algn="ctr">
                        <a:spcBef>
                          <a:spcPct val="0"/>
                        </a:spcBef>
                        <a:spcAft>
                          <a:spcPct val="0"/>
                        </a:spcAft>
                      </a:pPr>
                      <a:r>
                        <a:rPr lang="zh-CN" altLang="en-US" sz="1800" b="1">
                          <a:latin typeface="Times New Roman" panose="02020603050405020304" charset="0"/>
                          <a:ea typeface="宋体" panose="02010600030101010101" pitchFamily="2" charset="-122"/>
                        </a:rPr>
                        <a:t>词块</a:t>
                      </a:r>
                      <a:r>
                        <a:rPr lang="en-US" altLang="zh-CN" sz="1800" b="1">
                          <a:latin typeface="Times New Roman" panose="02020603050405020304" charset="0"/>
                          <a:ea typeface="宋体" panose="02010600030101010101" pitchFamily="2" charset="-122"/>
                        </a:rPr>
                        <a:t>/</a:t>
                      </a:r>
                      <a:r>
                        <a:rPr lang="zh-CN" altLang="en-US" sz="1800" b="1">
                          <a:latin typeface="Times New Roman" panose="02020603050405020304" charset="0"/>
                          <a:ea typeface="宋体" panose="02010600030101010101" pitchFamily="2" charset="-122"/>
                        </a:rPr>
                        <a:t>句型</a:t>
                      </a:r>
                      <a:endParaRPr lang="zh-CN" altLang="en-US" sz="1800" b="1">
                        <a:latin typeface="Times New Roman" panose="02020603050405020304" charset="0"/>
                        <a:ea typeface="宋体" panose="02010600030101010101" pitchFamily="2" charset="-122"/>
                      </a:endParaRPr>
                    </a:p>
                  </a:txBody>
                  <a:tcPr marL="68580" marR="68580" marT="0" marB="0" anchor="ctr" anchorCtr="0">
                    <a:lnL w="190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190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c>
                  <a:txBody>
                    <a:bodyPr/>
                    <a:p>
                      <a:pPr marL="0" indent="0" algn="ctr">
                        <a:spcBef>
                          <a:spcPct val="0"/>
                        </a:spcBef>
                        <a:spcAft>
                          <a:spcPct val="0"/>
                        </a:spcAft>
                      </a:pPr>
                      <a:r>
                        <a:rPr lang="zh-CN" altLang="en-US" sz="1600" b="1">
                          <a:latin typeface="宋体" panose="02010600030101010101" pitchFamily="2" charset="-122"/>
                          <a:ea typeface="宋体" panose="02010600030101010101" pitchFamily="2" charset="-122"/>
                        </a:rPr>
                        <a:t>中文</a:t>
                      </a:r>
                      <a:endParaRPr lang="zh-CN" altLang="en-US" sz="1600" b="1">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190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c>
                  <a:txBody>
                    <a:bodyPr/>
                    <a:p>
                      <a:pPr marL="0" indent="0" algn="ctr">
                        <a:spcBef>
                          <a:spcPct val="0"/>
                        </a:spcBef>
                        <a:spcAft>
                          <a:spcPct val="0"/>
                        </a:spcAft>
                      </a:pPr>
                      <a:r>
                        <a:rPr lang="zh-CN" altLang="en-US" sz="1600" b="1">
                          <a:latin typeface="宋体" panose="02010600030101010101" pitchFamily="2" charset="-122"/>
                          <a:ea typeface="宋体" panose="02010600030101010101" pitchFamily="2" charset="-122"/>
                        </a:rPr>
                        <a:t>教材单元</a:t>
                      </a:r>
                      <a:endParaRPr lang="zh-CN" altLang="en-US" sz="1600" b="1">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190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r>
              <a:tr h="574040">
                <a:tc>
                  <a:txBody>
                    <a:bodyPr/>
                    <a:p>
                      <a:pPr marL="0" indent="0" algn="l">
                        <a:spcBef>
                          <a:spcPct val="0"/>
                        </a:spcBef>
                        <a:spcAft>
                          <a:spcPct val="0"/>
                        </a:spcAft>
                      </a:pPr>
                      <a:r>
                        <a:rPr lang="en-US" altLang="zh-CN" sz="1800">
                          <a:latin typeface="Times New Roman" panose="02020603050405020304" charset="0"/>
                          <a:ea typeface="宋体" panose="02010600030101010101" pitchFamily="2" charset="-122"/>
                          <a:cs typeface="Times New Roman" panose="02020603050405020304" charset="0"/>
                        </a:rPr>
                        <a:t>get rid of bad habits</a:t>
                      </a:r>
                      <a:endParaRPr lang="en-US" altLang="zh-CN" sz="18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190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c>
                  <a:txBody>
                    <a:bodyPr/>
                    <a:p>
                      <a:pPr marL="0" indent="0" algn="l">
                        <a:spcBef>
                          <a:spcPct val="0"/>
                        </a:spcBef>
                        <a:spcAft>
                          <a:spcPct val="0"/>
                        </a:spcAft>
                      </a:pPr>
                      <a:r>
                        <a:rPr lang="zh-CN" altLang="en-US" sz="1600">
                          <a:latin typeface="宋体" panose="02010600030101010101" pitchFamily="2" charset="-122"/>
                          <a:ea typeface="宋体" panose="02010600030101010101" pitchFamily="2" charset="-122"/>
                        </a:rPr>
                        <a:t>改掉坏习惯</a:t>
                      </a:r>
                      <a:endParaRPr lang="zh-CN" altLang="en-US" sz="1600">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c>
                  <a:txBody>
                    <a:bodyPr/>
                    <a:p>
                      <a:pPr marL="0" indent="0" algn="ctr">
                        <a:spcBef>
                          <a:spcPct val="0"/>
                        </a:spcBef>
                        <a:spcAft>
                          <a:spcPct val="0"/>
                        </a:spcAft>
                      </a:pPr>
                      <a:r>
                        <a:rPr lang="zh-CN" altLang="en-US" sz="1600">
                          <a:latin typeface="宋体" panose="02010600030101010101" pitchFamily="2" charset="-122"/>
                          <a:ea typeface="宋体" panose="02010600030101010101" pitchFamily="2" charset="-122"/>
                          <a:cs typeface="宋体" panose="02010600030101010101" pitchFamily="2" charset="-122"/>
                        </a:rPr>
                        <a:t>选择性必修第四册 </a:t>
                      </a:r>
                      <a:r>
                        <a:rPr lang="en-US" altLang="zh-CN" sz="1600">
                          <a:latin typeface="宋体" panose="02010600030101010101" pitchFamily="2" charset="-122"/>
                          <a:ea typeface="宋体" panose="02010600030101010101" pitchFamily="2" charset="-122"/>
                          <a:cs typeface="宋体" panose="02010600030101010101" pitchFamily="2" charset="-122"/>
                        </a:rPr>
                        <a:t>Unit 1</a:t>
                      </a:r>
                      <a:endParaRPr lang="en-US" altLang="zh-CN" sz="160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r>
              <a:tr h="573405">
                <a:tc>
                  <a:txBody>
                    <a:bodyPr/>
                    <a:p>
                      <a:pPr marL="0" indent="0" algn="l">
                        <a:spcBef>
                          <a:spcPct val="0"/>
                        </a:spcBef>
                        <a:spcAft>
                          <a:spcPct val="0"/>
                        </a:spcAft>
                      </a:pPr>
                      <a:r>
                        <a:rPr lang="en-US" altLang="zh-CN" sz="1800">
                          <a:latin typeface="Times New Roman" panose="02020603050405020304" charset="0"/>
                          <a:ea typeface="宋体" panose="02010600030101010101" pitchFamily="2" charset="-122"/>
                          <a:cs typeface="Times New Roman" panose="02020603050405020304" charset="0"/>
                        </a:rPr>
                        <a:t>break the old routine</a:t>
                      </a:r>
                      <a:endParaRPr lang="en-US" altLang="zh-CN" sz="18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190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c>
                  <a:txBody>
                    <a:bodyPr/>
                    <a:p>
                      <a:pPr marL="0" indent="0" algn="l">
                        <a:spcBef>
                          <a:spcPct val="0"/>
                        </a:spcBef>
                        <a:spcAft>
                          <a:spcPct val="0"/>
                        </a:spcAft>
                      </a:pPr>
                      <a:r>
                        <a:rPr lang="zh-CN" altLang="en-US" sz="1600">
                          <a:latin typeface="宋体" panose="02010600030101010101" pitchFamily="2" charset="-122"/>
                          <a:ea typeface="宋体" panose="02010600030101010101" pitchFamily="2" charset="-122"/>
                        </a:rPr>
                        <a:t>摒弃旧的生活模式</a:t>
                      </a:r>
                      <a:endParaRPr lang="zh-CN" altLang="en-US" sz="1600">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c>
                  <a:txBody>
                    <a:bodyPr/>
                    <a:p>
                      <a:pPr marL="0" indent="0" algn="ctr">
                        <a:spcBef>
                          <a:spcPct val="0"/>
                        </a:spcBef>
                        <a:spcAft>
                          <a:spcPct val="0"/>
                        </a:spcAft>
                      </a:pPr>
                      <a:r>
                        <a:rPr lang="zh-CN" altLang="en-US" sz="1600">
                          <a:latin typeface="宋体" panose="02010600030101010101" pitchFamily="2" charset="-122"/>
                          <a:ea typeface="宋体" panose="02010600030101010101" pitchFamily="2" charset="-122"/>
                          <a:cs typeface="宋体" panose="02010600030101010101" pitchFamily="2" charset="-122"/>
                        </a:rPr>
                        <a:t>选择性必修第四册 </a:t>
                      </a:r>
                      <a:r>
                        <a:rPr lang="en-US" altLang="zh-CN" sz="1600">
                          <a:latin typeface="宋体" panose="02010600030101010101" pitchFamily="2" charset="-122"/>
                          <a:ea typeface="宋体" panose="02010600030101010101" pitchFamily="2" charset="-122"/>
                          <a:cs typeface="宋体" panose="02010600030101010101" pitchFamily="2" charset="-122"/>
                        </a:rPr>
                        <a:t>Unit 1</a:t>
                      </a:r>
                      <a:endParaRPr lang="en-US" altLang="zh-CN" sz="160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r>
              <a:tr h="574675">
                <a:tc>
                  <a:txBody>
                    <a:bodyPr/>
                    <a:p>
                      <a:pPr marL="0" indent="0" algn="l">
                        <a:spcBef>
                          <a:spcPct val="0"/>
                        </a:spcBef>
                        <a:spcAft>
                          <a:spcPct val="0"/>
                        </a:spcAft>
                      </a:pPr>
                      <a:r>
                        <a:rPr lang="en-US" altLang="zh-CN" sz="1800">
                          <a:latin typeface="Times New Roman" panose="02020603050405020304" charset="0"/>
                          <a:ea typeface="宋体" panose="02010600030101010101" pitchFamily="2" charset="-122"/>
                          <a:cs typeface="Times New Roman" panose="02020603050405020304" charset="0"/>
                        </a:rPr>
                        <a:t>make up one’s mind to change</a:t>
                      </a:r>
                      <a:endParaRPr lang="en-US" altLang="zh-CN" sz="18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190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c>
                  <a:txBody>
                    <a:bodyPr/>
                    <a:p>
                      <a:pPr marL="0" indent="0" algn="l">
                        <a:spcBef>
                          <a:spcPct val="0"/>
                        </a:spcBef>
                        <a:spcAft>
                          <a:spcPct val="0"/>
                        </a:spcAft>
                      </a:pPr>
                      <a:r>
                        <a:rPr lang="zh-CN" altLang="en-US" sz="1600">
                          <a:latin typeface="宋体" panose="02010600030101010101" pitchFamily="2" charset="-122"/>
                          <a:ea typeface="宋体" panose="02010600030101010101" pitchFamily="2" charset="-122"/>
                        </a:rPr>
                        <a:t>下定决心做出改变</a:t>
                      </a:r>
                      <a:endParaRPr lang="zh-CN" altLang="en-US" sz="1600">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c>
                  <a:txBody>
                    <a:bodyPr/>
                    <a:p>
                      <a:pPr marL="0" indent="0" algn="ctr">
                        <a:spcBef>
                          <a:spcPct val="0"/>
                        </a:spcBef>
                        <a:spcAft>
                          <a:spcPct val="0"/>
                        </a:spcAft>
                      </a:pPr>
                      <a:r>
                        <a:rPr lang="zh-CN" altLang="en-US" sz="1600">
                          <a:latin typeface="宋体" panose="02010600030101010101" pitchFamily="2" charset="-122"/>
                          <a:ea typeface="宋体" panose="02010600030101010101" pitchFamily="2" charset="-122"/>
                          <a:cs typeface="宋体" panose="02010600030101010101" pitchFamily="2" charset="-122"/>
                        </a:rPr>
                        <a:t>选择性必修第四册 </a:t>
                      </a:r>
                      <a:r>
                        <a:rPr lang="en-US" altLang="zh-CN" sz="1600">
                          <a:latin typeface="宋体" panose="02010600030101010101" pitchFamily="2" charset="-122"/>
                          <a:ea typeface="宋体" panose="02010600030101010101" pitchFamily="2" charset="-122"/>
                          <a:cs typeface="宋体" panose="02010600030101010101" pitchFamily="2" charset="-122"/>
                        </a:rPr>
                        <a:t>Unit 1</a:t>
                      </a:r>
                      <a:endParaRPr lang="en-US" altLang="zh-CN" sz="160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r>
              <a:tr h="612775">
                <a:tc>
                  <a:txBody>
                    <a:bodyPr/>
                    <a:p>
                      <a:pPr marL="0" indent="0" algn="l">
                        <a:spcBef>
                          <a:spcPct val="0"/>
                        </a:spcBef>
                        <a:spcAft>
                          <a:spcPct val="0"/>
                        </a:spcAft>
                      </a:pPr>
                      <a:r>
                        <a:rPr lang="en-US" altLang="zh-CN" sz="1800">
                          <a:latin typeface="Times New Roman" panose="02020603050405020304" charset="0"/>
                          <a:ea typeface="宋体" panose="02010600030101010101" pitchFamily="2" charset="-122"/>
                          <a:cs typeface="Times New Roman" panose="02020603050405020304" charset="0"/>
                        </a:rPr>
                        <a:t>I made up my mind to change my irregular lifestyle.</a:t>
                      </a:r>
                      <a:endParaRPr lang="en-US" altLang="zh-CN" sz="18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190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c>
                  <a:txBody>
                    <a:bodyPr/>
                    <a:p>
                      <a:pPr marL="0" indent="0" algn="l">
                        <a:spcBef>
                          <a:spcPct val="0"/>
                        </a:spcBef>
                        <a:spcAft>
                          <a:spcPct val="0"/>
                        </a:spcAft>
                      </a:pPr>
                      <a:r>
                        <a:rPr lang="zh-CN" altLang="en-US" sz="1600">
                          <a:latin typeface="宋体" panose="02010600030101010101" pitchFamily="2" charset="-122"/>
                          <a:ea typeface="宋体" panose="02010600030101010101" pitchFamily="2" charset="-122"/>
                        </a:rPr>
                        <a:t>我下定决心改变紊乱的生活方式。</a:t>
                      </a:r>
                      <a:endParaRPr lang="zh-CN" altLang="en-US" sz="1600">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c>
                  <a:txBody>
                    <a:bodyPr/>
                    <a:p>
                      <a:pPr marL="0" indent="0" algn="ctr">
                        <a:spcBef>
                          <a:spcPct val="0"/>
                        </a:spcBef>
                        <a:spcAft>
                          <a:spcPct val="0"/>
                        </a:spcAft>
                      </a:pPr>
                      <a:r>
                        <a:rPr lang="zh-CN" altLang="en-US" sz="1600">
                          <a:latin typeface="宋体" panose="02010600030101010101" pitchFamily="2" charset="-122"/>
                          <a:ea typeface="宋体" panose="02010600030101010101" pitchFamily="2" charset="-122"/>
                          <a:cs typeface="宋体" panose="02010600030101010101" pitchFamily="2" charset="-122"/>
                        </a:rPr>
                        <a:t>选择性必修第四册 </a:t>
                      </a:r>
                      <a:r>
                        <a:rPr lang="en-US" altLang="zh-CN" sz="1600">
                          <a:latin typeface="宋体" panose="02010600030101010101" pitchFamily="2" charset="-122"/>
                          <a:ea typeface="宋体" panose="02010600030101010101" pitchFamily="2" charset="-122"/>
                          <a:cs typeface="宋体" panose="02010600030101010101" pitchFamily="2" charset="-122"/>
                        </a:rPr>
                        <a:t>Unit 1</a:t>
                      </a:r>
                      <a:endParaRPr lang="en-US" altLang="zh-CN" sz="160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r>
              <a:tr h="613410">
                <a:tc>
                  <a:txBody>
                    <a:bodyPr/>
                    <a:p>
                      <a:pPr marL="0" indent="0" algn="l">
                        <a:spcBef>
                          <a:spcPct val="0"/>
                        </a:spcBef>
                        <a:spcAft>
                          <a:spcPct val="0"/>
                        </a:spcAft>
                      </a:pPr>
                      <a:r>
                        <a:rPr lang="en-US" altLang="zh-CN" sz="1800">
                          <a:latin typeface="Times New Roman" panose="02020603050405020304" charset="0"/>
                          <a:ea typeface="宋体" panose="02010600030101010101" pitchFamily="2" charset="-122"/>
                          <a:cs typeface="Times New Roman" panose="02020603050405020304" charset="0"/>
                        </a:rPr>
                        <a:t>Bad habits are easy to form but hard to break.</a:t>
                      </a:r>
                      <a:endParaRPr lang="en-US" altLang="zh-CN" sz="18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190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c>
                  <a:txBody>
                    <a:bodyPr/>
                    <a:p>
                      <a:pPr marL="0" indent="0" algn="l">
                        <a:spcBef>
                          <a:spcPct val="0"/>
                        </a:spcBef>
                        <a:spcAft>
                          <a:spcPct val="0"/>
                        </a:spcAft>
                      </a:pPr>
                      <a:r>
                        <a:rPr lang="zh-CN" altLang="en-US" sz="1600">
                          <a:latin typeface="宋体" panose="02010600030101010101" pitchFamily="2" charset="-122"/>
                          <a:ea typeface="宋体" panose="02010600030101010101" pitchFamily="2" charset="-122"/>
                        </a:rPr>
                        <a:t>坏习惯易养成，却难改掉。</a:t>
                      </a:r>
                      <a:endParaRPr lang="zh-CN" altLang="en-US" sz="1600">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c>
                  <a:txBody>
                    <a:bodyPr/>
                    <a:p>
                      <a:pPr marL="0" indent="0" algn="ctr">
                        <a:spcBef>
                          <a:spcPct val="0"/>
                        </a:spcBef>
                        <a:spcAft>
                          <a:spcPct val="0"/>
                        </a:spcAft>
                      </a:pPr>
                      <a:r>
                        <a:rPr lang="zh-CN" altLang="en-US" sz="1600">
                          <a:latin typeface="宋体" panose="02010600030101010101" pitchFamily="2" charset="-122"/>
                          <a:ea typeface="宋体" panose="02010600030101010101" pitchFamily="2" charset="-122"/>
                          <a:cs typeface="宋体" panose="02010600030101010101" pitchFamily="2" charset="-122"/>
                        </a:rPr>
                        <a:t>选择性必修第四册 </a:t>
                      </a:r>
                      <a:r>
                        <a:rPr lang="en-US" altLang="zh-CN" sz="1600">
                          <a:latin typeface="宋体" panose="02010600030101010101" pitchFamily="2" charset="-122"/>
                          <a:ea typeface="宋体" panose="02010600030101010101" pitchFamily="2" charset="-122"/>
                          <a:cs typeface="宋体" panose="02010600030101010101" pitchFamily="2" charset="-122"/>
                        </a:rPr>
                        <a:t>Unit 1</a:t>
                      </a:r>
                      <a:endParaRPr lang="en-US" altLang="zh-CN" sz="160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r>
              <a:tr h="613410">
                <a:tc>
                  <a:txBody>
                    <a:bodyPr/>
                    <a:p>
                      <a:pPr marL="0" indent="0" algn="l">
                        <a:spcBef>
                          <a:spcPct val="0"/>
                        </a:spcBef>
                        <a:spcAft>
                          <a:spcPct val="0"/>
                        </a:spcAft>
                      </a:pPr>
                      <a:r>
                        <a:rPr lang="en-US" altLang="zh-CN" sz="1800">
                          <a:latin typeface="Times New Roman" panose="02020603050405020304" charset="0"/>
                          <a:ea typeface="宋体" panose="02010600030101010101" pitchFamily="2" charset="-122"/>
                          <a:cs typeface="Times New Roman" panose="02020603050405020304" charset="0"/>
                        </a:rPr>
                        <a:t>It is proved that staying up late does great harm to our health.</a:t>
                      </a:r>
                      <a:endParaRPr lang="en-US" altLang="zh-CN" sz="18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190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19050" cap="flat" cmpd="sng">
                      <a:solidFill>
                        <a:srgbClr val="000008"/>
                      </a:solidFill>
                      <a:prstDash val="solid"/>
                      <a:headEnd type="none" w="med" len="med"/>
                      <a:tailEnd type="none" w="med" len="med"/>
                    </a:lnB>
                    <a:solidFill>
                      <a:schemeClr val="bg2"/>
                    </a:solidFill>
                  </a:tcPr>
                </a:tc>
                <a:tc>
                  <a:txBody>
                    <a:bodyPr/>
                    <a:p>
                      <a:pPr marL="0" indent="0" algn="l">
                        <a:spcBef>
                          <a:spcPct val="0"/>
                        </a:spcBef>
                        <a:spcAft>
                          <a:spcPct val="0"/>
                        </a:spcAft>
                      </a:pPr>
                      <a:r>
                        <a:rPr lang="zh-CN" altLang="en-US" sz="1600">
                          <a:latin typeface="宋体" panose="02010600030101010101" pitchFamily="2" charset="-122"/>
                          <a:ea typeface="宋体" panose="02010600030101010101" pitchFamily="2" charset="-122"/>
                        </a:rPr>
                        <a:t>事实证明，熬夜对我们的健康危害极大。</a:t>
                      </a:r>
                      <a:endParaRPr lang="zh-CN" altLang="en-US" sz="1600">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19050" cap="flat" cmpd="sng">
                      <a:solidFill>
                        <a:srgbClr val="000008"/>
                      </a:solidFill>
                      <a:prstDash val="solid"/>
                      <a:headEnd type="none" w="med" len="med"/>
                      <a:tailEnd type="none" w="med" len="med"/>
                    </a:lnB>
                    <a:solidFill>
                      <a:schemeClr val="bg2"/>
                    </a:solidFill>
                  </a:tcPr>
                </a:tc>
                <a:tc>
                  <a:txBody>
                    <a:bodyPr/>
                    <a:p>
                      <a:pPr marL="0" indent="0" algn="ctr">
                        <a:spcBef>
                          <a:spcPct val="0"/>
                        </a:spcBef>
                        <a:spcAft>
                          <a:spcPct val="0"/>
                        </a:spcAft>
                      </a:pPr>
                      <a:r>
                        <a:rPr lang="zh-CN" altLang="en-US" sz="1600">
                          <a:latin typeface="宋体" panose="02010600030101010101" pitchFamily="2" charset="-122"/>
                          <a:ea typeface="宋体" panose="02010600030101010101" pitchFamily="2" charset="-122"/>
                          <a:cs typeface="宋体" panose="02010600030101010101" pitchFamily="2" charset="-122"/>
                        </a:rPr>
                        <a:t>必修第一册 </a:t>
                      </a:r>
                      <a:r>
                        <a:rPr lang="en-US" altLang="zh-CN" sz="1600">
                          <a:latin typeface="宋体" panose="02010600030101010101" pitchFamily="2" charset="-122"/>
                          <a:ea typeface="宋体" panose="02010600030101010101" pitchFamily="2" charset="-122"/>
                          <a:cs typeface="宋体" panose="02010600030101010101" pitchFamily="2" charset="-122"/>
                        </a:rPr>
                        <a:t>Unit 3</a:t>
                      </a:r>
                      <a:endParaRPr lang="en-US" altLang="zh-CN" sz="160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190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19050" cap="flat" cmpd="sng">
                      <a:solidFill>
                        <a:srgbClr val="000008"/>
                      </a:solidFill>
                      <a:prstDash val="solid"/>
                      <a:headEnd type="none" w="med" len="med"/>
                      <a:tailEnd type="none" w="med" len="med"/>
                    </a:lnB>
                    <a:solidFill>
                      <a:schemeClr val="bg2"/>
                    </a:solidFill>
                  </a:tcPr>
                </a:tc>
              </a:tr>
            </a:tbl>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71805" y="195898"/>
            <a:ext cx="5080000" cy="368300"/>
          </a:xfrm>
          <a:prstGeom prst="rect">
            <a:avLst/>
          </a:prstGeom>
          <a:solidFill>
            <a:schemeClr val="accent5">
              <a:lumMod val="20000"/>
              <a:lumOff val="80000"/>
            </a:schemeClr>
          </a:solidFill>
        </p:spPr>
        <p:txBody>
          <a:bodyPr>
            <a:spAutoFit/>
          </a:bodyPr>
          <a:p>
            <a:pPr marL="0" indent="0" algn="just" defTabSz="266700">
              <a:spcBef>
                <a:spcPct val="0"/>
              </a:spcBef>
              <a:spcAft>
                <a:spcPct val="0"/>
              </a:spcAft>
            </a:pPr>
            <a:r>
              <a:rPr lang="zh-CN" altLang="en-US">
                <a:latin typeface="黑体" panose="02010609060101010101" charset="-122"/>
                <a:ea typeface="黑体" panose="02010609060101010101" charset="-122"/>
              </a:rPr>
              <a:t>三、整改行动（第一段：制定计划、落实行动）</a:t>
            </a:r>
            <a:endParaRPr lang="zh-CN" altLang="en-US">
              <a:latin typeface="黑体" panose="02010609060101010101" charset="-122"/>
              <a:ea typeface="黑体" panose="02010609060101010101" charset="-122"/>
            </a:endParaRPr>
          </a:p>
        </p:txBody>
      </p:sp>
      <p:graphicFrame>
        <p:nvGraphicFramePr>
          <p:cNvPr id="3" name="表格 2"/>
          <p:cNvGraphicFramePr/>
          <p:nvPr/>
        </p:nvGraphicFramePr>
        <p:xfrm>
          <a:off x="1107440" y="737108"/>
          <a:ext cx="9924415" cy="5486400"/>
        </p:xfrm>
        <a:graphic>
          <a:graphicData uri="http://schemas.openxmlformats.org/drawingml/2006/table">
            <a:tbl>
              <a:tblPr/>
              <a:tblGrid>
                <a:gridCol w="3686175"/>
                <a:gridCol w="3287395"/>
                <a:gridCol w="2950845"/>
              </a:tblGrid>
              <a:tr h="137160">
                <a:tc>
                  <a:txBody>
                    <a:bodyPr/>
                    <a:p>
                      <a:pPr marL="0" indent="0" algn="ctr">
                        <a:spcBef>
                          <a:spcPct val="0"/>
                        </a:spcBef>
                        <a:spcAft>
                          <a:spcPct val="0"/>
                        </a:spcAft>
                      </a:pPr>
                      <a:r>
                        <a:rPr lang="zh-CN" altLang="en-US" sz="1600" b="1">
                          <a:latin typeface="Times New Roman" panose="02020603050405020304" charset="0"/>
                          <a:ea typeface="宋体" panose="02010600030101010101" pitchFamily="2" charset="-122"/>
                          <a:cs typeface="Times New Roman" panose="02020603050405020304" charset="0"/>
                        </a:rPr>
                        <a:t>词块</a:t>
                      </a:r>
                      <a:r>
                        <a:rPr lang="en-US" altLang="zh-CN" sz="1600" b="1">
                          <a:latin typeface="Times New Roman" panose="02020603050405020304" charset="0"/>
                          <a:ea typeface="宋体" panose="02010600030101010101" pitchFamily="2" charset="-122"/>
                          <a:cs typeface="Times New Roman" panose="02020603050405020304" charset="0"/>
                        </a:rPr>
                        <a:t>/</a:t>
                      </a:r>
                      <a:r>
                        <a:rPr lang="zh-CN" altLang="en-US" sz="1600" b="1">
                          <a:latin typeface="Times New Roman" panose="02020603050405020304" charset="0"/>
                          <a:ea typeface="宋体" panose="02010600030101010101" pitchFamily="2" charset="-122"/>
                          <a:cs typeface="Times New Roman" panose="02020603050405020304" charset="0"/>
                        </a:rPr>
                        <a:t>句型</a:t>
                      </a:r>
                      <a:endParaRPr lang="zh-CN" altLang="en-US" sz="1600" b="1">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1">
                        <a:lumMod val="95000"/>
                      </a:schemeClr>
                    </a:solidFill>
                  </a:tcPr>
                </a:tc>
                <a:tc>
                  <a:txBody>
                    <a:bodyPr/>
                    <a:p>
                      <a:pPr marL="0" indent="0" algn="ctr">
                        <a:spcBef>
                          <a:spcPct val="0"/>
                        </a:spcBef>
                        <a:spcAft>
                          <a:spcPct val="0"/>
                        </a:spcAft>
                      </a:pPr>
                      <a:r>
                        <a:rPr lang="zh-CN" altLang="en-US" sz="1600" b="1">
                          <a:latin typeface="Times New Roman" panose="02020603050405020304" charset="0"/>
                          <a:ea typeface="宋体" panose="02010600030101010101" pitchFamily="2" charset="-122"/>
                        </a:rPr>
                        <a:t>中文</a:t>
                      </a:r>
                      <a:endParaRPr lang="zh-CN" altLang="en-US" sz="1600" b="1">
                        <a:latin typeface="Times New Roman" panose="02020603050405020304" charset="0"/>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1">
                        <a:lumMod val="95000"/>
                      </a:schemeClr>
                    </a:solidFill>
                  </a:tcPr>
                </a:tc>
                <a:tc>
                  <a:txBody>
                    <a:bodyPr/>
                    <a:p>
                      <a:pPr marL="0" indent="0" algn="ctr">
                        <a:spcBef>
                          <a:spcPct val="0"/>
                        </a:spcBef>
                        <a:spcAft>
                          <a:spcPct val="0"/>
                        </a:spcAft>
                      </a:pPr>
                      <a:r>
                        <a:rPr lang="zh-CN" altLang="en-US" sz="1600" b="1">
                          <a:latin typeface="Times New Roman" panose="02020603050405020304" charset="0"/>
                          <a:ea typeface="宋体" panose="02010600030101010101" pitchFamily="2" charset="-122"/>
                        </a:rPr>
                        <a:t>教材单元</a:t>
                      </a:r>
                      <a:endParaRPr lang="zh-CN" altLang="en-US" sz="1600" b="1">
                        <a:latin typeface="Times New Roman" panose="02020603050405020304" charset="0"/>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1">
                        <a:lumMod val="95000"/>
                      </a:schemeClr>
                    </a:solidFill>
                  </a:tcPr>
                </a:tc>
              </a:tr>
              <a:tr h="274320">
                <a:tc>
                  <a:txBody>
                    <a:bodyPr/>
                    <a:p>
                      <a:pPr marL="0" indent="0" algn="l">
                        <a:spcBef>
                          <a:spcPct val="0"/>
                        </a:spcBef>
                        <a:spcAft>
                          <a:spcPct val="0"/>
                        </a:spcAft>
                      </a:pPr>
                      <a:r>
                        <a:rPr lang="en-US" altLang="zh-CN" sz="1600">
                          <a:latin typeface="Times New Roman" panose="02020603050405020304" charset="0"/>
                          <a:ea typeface="宋体" panose="02010600030101010101" pitchFamily="2" charset="-122"/>
                          <a:cs typeface="Times New Roman" panose="02020603050405020304" charset="0"/>
                        </a:rPr>
                        <a:t>set a timetable</a:t>
                      </a:r>
                      <a:endParaRPr lang="en-US" altLang="zh-CN" sz="16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1">
                        <a:lumMod val="95000"/>
                      </a:schemeClr>
                    </a:solidFill>
                  </a:tcPr>
                </a:tc>
                <a:tc>
                  <a:txBody>
                    <a:bodyPr/>
                    <a:p>
                      <a:pPr marL="0" indent="0" algn="l">
                        <a:spcBef>
                          <a:spcPct val="0"/>
                        </a:spcBef>
                        <a:spcAft>
                          <a:spcPct val="0"/>
                        </a:spcAft>
                      </a:pPr>
                      <a:r>
                        <a:rPr lang="zh-CN" altLang="en-US" sz="1600">
                          <a:latin typeface="Times New Roman" panose="02020603050405020304" charset="0"/>
                          <a:ea typeface="宋体" panose="02010600030101010101" pitchFamily="2" charset="-122"/>
                        </a:rPr>
                        <a:t>制定作息表</a:t>
                      </a:r>
                      <a:endParaRPr lang="zh-CN" altLang="en-US" sz="1600">
                        <a:latin typeface="Times New Roman" panose="02020603050405020304" charset="0"/>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1">
                        <a:lumMod val="95000"/>
                      </a:schemeClr>
                    </a:solidFill>
                  </a:tcPr>
                </a:tc>
                <a:tc>
                  <a:txBody>
                    <a:bodyPr/>
                    <a:p>
                      <a:pPr marL="0" indent="0" algn="l">
                        <a:spcBef>
                          <a:spcPct val="0"/>
                        </a:spcBef>
                        <a:spcAft>
                          <a:spcPct val="0"/>
                        </a:spcAft>
                      </a:pPr>
                      <a:r>
                        <a:rPr lang="zh-CN" altLang="en-US" sz="1600">
                          <a:latin typeface="Times New Roman" panose="02020603050405020304" charset="0"/>
                          <a:ea typeface="宋体" panose="02010600030101010101" pitchFamily="2" charset="-122"/>
                          <a:cs typeface="Times New Roman" panose="02020603050405020304" charset="0"/>
                        </a:rPr>
                        <a:t>选择性必修第四册 </a:t>
                      </a:r>
                      <a:r>
                        <a:rPr lang="en-US" altLang="zh-CN" sz="1600">
                          <a:latin typeface="Times New Roman" panose="02020603050405020304" charset="0"/>
                          <a:ea typeface="宋体" panose="02010600030101010101" pitchFamily="2" charset="-122"/>
                          <a:cs typeface="Times New Roman" panose="02020603050405020304" charset="0"/>
                        </a:rPr>
                        <a:t>Unit 1</a:t>
                      </a:r>
                      <a:endParaRPr lang="en-US" altLang="zh-CN" sz="16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1">
                        <a:lumMod val="95000"/>
                      </a:schemeClr>
                    </a:solidFill>
                  </a:tcPr>
                </a:tc>
              </a:tr>
              <a:tr h="274320">
                <a:tc>
                  <a:txBody>
                    <a:bodyPr/>
                    <a:p>
                      <a:pPr marL="0" indent="0" algn="l">
                        <a:spcBef>
                          <a:spcPct val="0"/>
                        </a:spcBef>
                        <a:spcAft>
                          <a:spcPct val="0"/>
                        </a:spcAft>
                      </a:pPr>
                      <a:r>
                        <a:rPr lang="en-US" altLang="zh-CN" sz="1600">
                          <a:latin typeface="Times New Roman" panose="02020603050405020304" charset="0"/>
                          <a:ea typeface="宋体" panose="02010600030101010101" pitchFamily="2" charset="-122"/>
                          <a:cs typeface="Times New Roman" panose="02020603050405020304" charset="0"/>
                        </a:rPr>
                        <a:t>follow a regular schedule</a:t>
                      </a:r>
                      <a:endParaRPr lang="en-US" altLang="zh-CN" sz="16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1">
                        <a:lumMod val="95000"/>
                      </a:schemeClr>
                    </a:solidFill>
                  </a:tcPr>
                </a:tc>
                <a:tc>
                  <a:txBody>
                    <a:bodyPr/>
                    <a:p>
                      <a:pPr marL="0" indent="0" algn="l">
                        <a:spcBef>
                          <a:spcPct val="0"/>
                        </a:spcBef>
                        <a:spcAft>
                          <a:spcPct val="0"/>
                        </a:spcAft>
                      </a:pPr>
                      <a:r>
                        <a:rPr lang="zh-CN" altLang="en-US" sz="1600">
                          <a:latin typeface="Times New Roman" panose="02020603050405020304" charset="0"/>
                          <a:ea typeface="宋体" panose="02010600030101010101" pitchFamily="2" charset="-122"/>
                        </a:rPr>
                        <a:t>遵守规律作息</a:t>
                      </a:r>
                      <a:endParaRPr lang="zh-CN" altLang="en-US" sz="1600">
                        <a:latin typeface="Times New Roman" panose="02020603050405020304" charset="0"/>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1">
                        <a:lumMod val="95000"/>
                      </a:schemeClr>
                    </a:solidFill>
                  </a:tcPr>
                </a:tc>
                <a:tc>
                  <a:txBody>
                    <a:bodyPr/>
                    <a:p>
                      <a:pPr marL="0" indent="0" algn="l">
                        <a:spcBef>
                          <a:spcPct val="0"/>
                        </a:spcBef>
                        <a:spcAft>
                          <a:spcPct val="0"/>
                        </a:spcAft>
                      </a:pPr>
                      <a:r>
                        <a:rPr lang="zh-CN" altLang="en-US" sz="1600">
                          <a:latin typeface="Times New Roman" panose="02020603050405020304" charset="0"/>
                          <a:ea typeface="宋体" panose="02010600030101010101" pitchFamily="2" charset="-122"/>
                          <a:cs typeface="Times New Roman" panose="02020603050405020304" charset="0"/>
                        </a:rPr>
                        <a:t>选择性必修第四册 </a:t>
                      </a:r>
                      <a:r>
                        <a:rPr lang="en-US" altLang="zh-CN" sz="1600">
                          <a:latin typeface="Times New Roman" panose="02020603050405020304" charset="0"/>
                          <a:ea typeface="宋体" panose="02010600030101010101" pitchFamily="2" charset="-122"/>
                          <a:cs typeface="Times New Roman" panose="02020603050405020304" charset="0"/>
                        </a:rPr>
                        <a:t>Unit 1</a:t>
                      </a:r>
                      <a:endParaRPr lang="en-US" altLang="zh-CN" sz="16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1">
                        <a:lumMod val="95000"/>
                      </a:schemeClr>
                    </a:solidFill>
                  </a:tcPr>
                </a:tc>
              </a:tr>
              <a:tr h="274320">
                <a:tc>
                  <a:txBody>
                    <a:bodyPr/>
                    <a:p>
                      <a:pPr marL="0" indent="0" algn="l">
                        <a:spcBef>
                          <a:spcPct val="0"/>
                        </a:spcBef>
                        <a:spcAft>
                          <a:spcPct val="0"/>
                        </a:spcAft>
                      </a:pPr>
                      <a:r>
                        <a:rPr lang="en-US" altLang="zh-CN" sz="1600">
                          <a:latin typeface="Times New Roman" panose="02020603050405020304" charset="0"/>
                          <a:ea typeface="宋体" panose="02010600030101010101" pitchFamily="2" charset="-122"/>
                          <a:cs typeface="Times New Roman" panose="02020603050405020304" charset="0"/>
                        </a:rPr>
                        <a:t>keep self-discipline</a:t>
                      </a:r>
                      <a:endParaRPr lang="en-US" altLang="zh-CN" sz="16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1">
                        <a:lumMod val="95000"/>
                      </a:schemeClr>
                    </a:solidFill>
                  </a:tcPr>
                </a:tc>
                <a:tc>
                  <a:txBody>
                    <a:bodyPr/>
                    <a:p>
                      <a:pPr marL="0" indent="0" algn="l">
                        <a:spcBef>
                          <a:spcPct val="0"/>
                        </a:spcBef>
                        <a:spcAft>
                          <a:spcPct val="0"/>
                        </a:spcAft>
                      </a:pPr>
                      <a:r>
                        <a:rPr lang="zh-CN" altLang="en-US" sz="1600">
                          <a:latin typeface="Times New Roman" panose="02020603050405020304" charset="0"/>
                          <a:ea typeface="宋体" panose="02010600030101010101" pitchFamily="2" charset="-122"/>
                        </a:rPr>
                        <a:t>保持自律</a:t>
                      </a:r>
                      <a:endParaRPr lang="zh-CN" altLang="en-US" sz="1600">
                        <a:latin typeface="Times New Roman" panose="02020603050405020304" charset="0"/>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1">
                        <a:lumMod val="95000"/>
                      </a:schemeClr>
                    </a:solidFill>
                  </a:tcPr>
                </a:tc>
                <a:tc>
                  <a:txBody>
                    <a:bodyPr/>
                    <a:p>
                      <a:pPr marL="0" indent="0" algn="l">
                        <a:spcBef>
                          <a:spcPct val="0"/>
                        </a:spcBef>
                        <a:spcAft>
                          <a:spcPct val="0"/>
                        </a:spcAft>
                      </a:pPr>
                      <a:r>
                        <a:rPr lang="zh-CN" altLang="en-US" sz="1600">
                          <a:latin typeface="Times New Roman" panose="02020603050405020304" charset="0"/>
                          <a:ea typeface="宋体" panose="02010600030101010101" pitchFamily="2" charset="-122"/>
                          <a:cs typeface="Times New Roman" panose="02020603050405020304" charset="0"/>
                        </a:rPr>
                        <a:t>选择性必修第四册 </a:t>
                      </a:r>
                      <a:r>
                        <a:rPr lang="en-US" altLang="zh-CN" sz="1600">
                          <a:latin typeface="Times New Roman" panose="02020603050405020304" charset="0"/>
                          <a:ea typeface="宋体" panose="02010600030101010101" pitchFamily="2" charset="-122"/>
                          <a:cs typeface="Times New Roman" panose="02020603050405020304" charset="0"/>
                        </a:rPr>
                        <a:t>Unit 1</a:t>
                      </a:r>
                      <a:endParaRPr lang="en-US" altLang="zh-CN" sz="16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1">
                        <a:lumMod val="95000"/>
                      </a:schemeClr>
                    </a:solidFill>
                  </a:tcPr>
                </a:tc>
              </a:tr>
              <a:tr h="274320">
                <a:tc>
                  <a:txBody>
                    <a:bodyPr/>
                    <a:p>
                      <a:pPr marL="0" indent="0" algn="l">
                        <a:spcBef>
                          <a:spcPct val="0"/>
                        </a:spcBef>
                        <a:spcAft>
                          <a:spcPct val="0"/>
                        </a:spcAft>
                      </a:pPr>
                      <a:r>
                        <a:rPr lang="en-US" altLang="zh-CN" sz="1600">
                          <a:latin typeface="Times New Roman" panose="02020603050405020304" charset="0"/>
                          <a:ea typeface="宋体" panose="02010600030101010101" pitchFamily="2" charset="-122"/>
                          <a:cs typeface="Times New Roman" panose="02020603050405020304" charset="0"/>
                        </a:rPr>
                        <a:t>finish homework on time</a:t>
                      </a:r>
                      <a:endParaRPr lang="en-US" altLang="zh-CN" sz="16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1">
                        <a:lumMod val="95000"/>
                      </a:schemeClr>
                    </a:solidFill>
                  </a:tcPr>
                </a:tc>
                <a:tc>
                  <a:txBody>
                    <a:bodyPr/>
                    <a:p>
                      <a:pPr marL="0" indent="0" algn="l">
                        <a:spcBef>
                          <a:spcPct val="0"/>
                        </a:spcBef>
                        <a:spcAft>
                          <a:spcPct val="0"/>
                        </a:spcAft>
                      </a:pPr>
                      <a:r>
                        <a:rPr lang="zh-CN" altLang="en-US" sz="1600">
                          <a:latin typeface="Times New Roman" panose="02020603050405020304" charset="0"/>
                          <a:ea typeface="宋体" panose="02010600030101010101" pitchFamily="2" charset="-122"/>
                        </a:rPr>
                        <a:t>按时完成作业</a:t>
                      </a:r>
                      <a:endParaRPr lang="zh-CN" altLang="en-US" sz="1600">
                        <a:latin typeface="Times New Roman" panose="02020603050405020304" charset="0"/>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1">
                        <a:lumMod val="95000"/>
                      </a:schemeClr>
                    </a:solidFill>
                  </a:tcPr>
                </a:tc>
                <a:tc>
                  <a:txBody>
                    <a:bodyPr/>
                    <a:p>
                      <a:pPr marL="0" indent="0" algn="l">
                        <a:spcBef>
                          <a:spcPct val="0"/>
                        </a:spcBef>
                        <a:spcAft>
                          <a:spcPct val="0"/>
                        </a:spcAft>
                      </a:pPr>
                      <a:r>
                        <a:rPr lang="zh-CN" altLang="en-US" sz="1600">
                          <a:latin typeface="Times New Roman" panose="02020603050405020304" charset="0"/>
                          <a:ea typeface="宋体" panose="02010600030101010101" pitchFamily="2" charset="-122"/>
                          <a:cs typeface="Times New Roman" panose="02020603050405020304" charset="0"/>
                        </a:rPr>
                        <a:t>必修第一册 </a:t>
                      </a:r>
                      <a:r>
                        <a:rPr lang="en-US" altLang="zh-CN" sz="1600">
                          <a:latin typeface="Times New Roman" panose="02020603050405020304" charset="0"/>
                          <a:ea typeface="宋体" panose="02010600030101010101" pitchFamily="2" charset="-122"/>
                          <a:cs typeface="Times New Roman" panose="02020603050405020304" charset="0"/>
                        </a:rPr>
                        <a:t>Unit 1</a:t>
                      </a:r>
                      <a:endParaRPr lang="en-US" altLang="zh-CN" sz="16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1">
                        <a:lumMod val="95000"/>
                      </a:schemeClr>
                    </a:solidFill>
                  </a:tcPr>
                </a:tc>
              </a:tr>
              <a:tr h="274320">
                <a:tc>
                  <a:txBody>
                    <a:bodyPr/>
                    <a:p>
                      <a:pPr marL="0" indent="0" algn="l">
                        <a:spcBef>
                          <a:spcPct val="0"/>
                        </a:spcBef>
                        <a:spcAft>
                          <a:spcPct val="0"/>
                        </a:spcAft>
                      </a:pPr>
                      <a:r>
                        <a:rPr lang="en-US" altLang="zh-CN" sz="1600">
                          <a:latin typeface="Times New Roman" panose="02020603050405020304" charset="0"/>
                          <a:ea typeface="宋体" panose="02010600030101010101" pitchFamily="2" charset="-122"/>
                          <a:cs typeface="Times New Roman" panose="02020603050405020304" charset="0"/>
                        </a:rPr>
                        <a:t>manage time properly</a:t>
                      </a:r>
                      <a:endParaRPr lang="en-US" altLang="zh-CN" sz="16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1">
                        <a:lumMod val="95000"/>
                      </a:schemeClr>
                    </a:solidFill>
                  </a:tcPr>
                </a:tc>
                <a:tc>
                  <a:txBody>
                    <a:bodyPr/>
                    <a:p>
                      <a:pPr marL="0" indent="0" algn="l">
                        <a:spcBef>
                          <a:spcPct val="0"/>
                        </a:spcBef>
                        <a:spcAft>
                          <a:spcPct val="0"/>
                        </a:spcAft>
                      </a:pPr>
                      <a:r>
                        <a:rPr lang="zh-CN" altLang="en-US" sz="1600">
                          <a:latin typeface="Times New Roman" panose="02020603050405020304" charset="0"/>
                          <a:ea typeface="宋体" panose="02010600030101010101" pitchFamily="2" charset="-122"/>
                        </a:rPr>
                        <a:t>合理规划时间</a:t>
                      </a:r>
                      <a:endParaRPr lang="zh-CN" altLang="en-US" sz="1600">
                        <a:latin typeface="Times New Roman" panose="02020603050405020304" charset="0"/>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1">
                        <a:lumMod val="95000"/>
                      </a:schemeClr>
                    </a:solidFill>
                  </a:tcPr>
                </a:tc>
                <a:tc>
                  <a:txBody>
                    <a:bodyPr/>
                    <a:p>
                      <a:pPr marL="0" indent="0" algn="l">
                        <a:spcBef>
                          <a:spcPct val="0"/>
                        </a:spcBef>
                        <a:spcAft>
                          <a:spcPct val="0"/>
                        </a:spcAft>
                      </a:pPr>
                      <a:r>
                        <a:rPr lang="zh-CN" altLang="en-US" sz="1600">
                          <a:latin typeface="Times New Roman" panose="02020603050405020304" charset="0"/>
                          <a:ea typeface="宋体" panose="02010600030101010101" pitchFamily="2" charset="-122"/>
                          <a:cs typeface="Times New Roman" panose="02020603050405020304" charset="0"/>
                        </a:rPr>
                        <a:t>必修第一册 </a:t>
                      </a:r>
                      <a:r>
                        <a:rPr lang="en-US" altLang="zh-CN" sz="1600">
                          <a:latin typeface="Times New Roman" panose="02020603050405020304" charset="0"/>
                          <a:ea typeface="宋体" panose="02010600030101010101" pitchFamily="2" charset="-122"/>
                          <a:cs typeface="Times New Roman" panose="02020603050405020304" charset="0"/>
                        </a:rPr>
                        <a:t>Unit 1</a:t>
                      </a:r>
                      <a:endParaRPr lang="en-US" altLang="zh-CN" sz="16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1">
                        <a:lumMod val="95000"/>
                      </a:schemeClr>
                    </a:solidFill>
                  </a:tcPr>
                </a:tc>
              </a:tr>
              <a:tr h="274320">
                <a:tc>
                  <a:txBody>
                    <a:bodyPr/>
                    <a:p>
                      <a:pPr marL="0" indent="0" algn="l">
                        <a:spcBef>
                          <a:spcPct val="0"/>
                        </a:spcBef>
                        <a:spcAft>
                          <a:spcPct val="0"/>
                        </a:spcAft>
                      </a:pPr>
                      <a:r>
                        <a:rPr lang="en-US" altLang="zh-CN" sz="1600">
                          <a:latin typeface="Times New Roman" panose="02020603050405020304" charset="0"/>
                          <a:ea typeface="宋体" panose="02010600030101010101" pitchFamily="2" charset="-122"/>
                          <a:cs typeface="Times New Roman" panose="02020603050405020304" charset="0"/>
                        </a:rPr>
                        <a:t>balance study and leisure</a:t>
                      </a:r>
                      <a:endParaRPr lang="en-US" altLang="zh-CN" sz="16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1">
                        <a:lumMod val="95000"/>
                      </a:schemeClr>
                    </a:solidFill>
                  </a:tcPr>
                </a:tc>
                <a:tc>
                  <a:txBody>
                    <a:bodyPr/>
                    <a:p>
                      <a:pPr marL="0" indent="0" algn="l">
                        <a:spcBef>
                          <a:spcPct val="0"/>
                        </a:spcBef>
                        <a:spcAft>
                          <a:spcPct val="0"/>
                        </a:spcAft>
                      </a:pPr>
                      <a:r>
                        <a:rPr lang="zh-CN" altLang="en-US" sz="1600">
                          <a:latin typeface="Times New Roman" panose="02020603050405020304" charset="0"/>
                          <a:ea typeface="宋体" panose="02010600030101010101" pitchFamily="2" charset="-122"/>
                        </a:rPr>
                        <a:t>平衡学习与休闲</a:t>
                      </a:r>
                      <a:endParaRPr lang="zh-CN" altLang="en-US" sz="1600">
                        <a:latin typeface="Times New Roman" panose="02020603050405020304" charset="0"/>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1">
                        <a:lumMod val="95000"/>
                      </a:schemeClr>
                    </a:solidFill>
                  </a:tcPr>
                </a:tc>
                <a:tc>
                  <a:txBody>
                    <a:bodyPr/>
                    <a:p>
                      <a:pPr marL="0" indent="0" algn="l">
                        <a:spcBef>
                          <a:spcPct val="0"/>
                        </a:spcBef>
                        <a:spcAft>
                          <a:spcPct val="0"/>
                        </a:spcAft>
                      </a:pPr>
                      <a:r>
                        <a:rPr lang="zh-CN" altLang="en-US" sz="1600">
                          <a:latin typeface="Times New Roman" panose="02020603050405020304" charset="0"/>
                          <a:ea typeface="宋体" panose="02010600030101010101" pitchFamily="2" charset="-122"/>
                          <a:cs typeface="Times New Roman" panose="02020603050405020304" charset="0"/>
                        </a:rPr>
                        <a:t>必修第一册 </a:t>
                      </a:r>
                      <a:r>
                        <a:rPr lang="en-US" altLang="zh-CN" sz="1600">
                          <a:latin typeface="Times New Roman" panose="02020603050405020304" charset="0"/>
                          <a:ea typeface="宋体" panose="02010600030101010101" pitchFamily="2" charset="-122"/>
                          <a:cs typeface="Times New Roman" panose="02020603050405020304" charset="0"/>
                        </a:rPr>
                        <a:t>Unit 1</a:t>
                      </a:r>
                      <a:endParaRPr lang="en-US" altLang="zh-CN" sz="16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1">
                        <a:lumMod val="95000"/>
                      </a:schemeClr>
                    </a:solidFill>
                  </a:tcPr>
                </a:tc>
              </a:tr>
              <a:tr h="274320">
                <a:tc>
                  <a:txBody>
                    <a:bodyPr/>
                    <a:p>
                      <a:pPr marL="0" indent="0" algn="l">
                        <a:spcBef>
                          <a:spcPct val="0"/>
                        </a:spcBef>
                        <a:spcAft>
                          <a:spcPct val="0"/>
                        </a:spcAft>
                      </a:pPr>
                      <a:r>
                        <a:rPr lang="en-US" altLang="zh-CN" sz="1600">
                          <a:latin typeface="Times New Roman" panose="02020603050405020304" charset="0"/>
                          <a:ea typeface="宋体" panose="02010600030101010101" pitchFamily="2" charset="-122"/>
                          <a:cs typeface="Times New Roman" panose="02020603050405020304" charset="0"/>
                        </a:rPr>
                        <a:t>cut down online entertainment</a:t>
                      </a:r>
                      <a:endParaRPr lang="en-US" altLang="zh-CN" sz="16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1">
                        <a:lumMod val="95000"/>
                      </a:schemeClr>
                    </a:solidFill>
                  </a:tcPr>
                </a:tc>
                <a:tc>
                  <a:txBody>
                    <a:bodyPr/>
                    <a:p>
                      <a:pPr marL="0" indent="0" algn="l">
                        <a:spcBef>
                          <a:spcPct val="0"/>
                        </a:spcBef>
                        <a:spcAft>
                          <a:spcPct val="0"/>
                        </a:spcAft>
                      </a:pPr>
                      <a:r>
                        <a:rPr lang="zh-CN" altLang="en-US" sz="1600">
                          <a:latin typeface="Times New Roman" panose="02020603050405020304" charset="0"/>
                          <a:ea typeface="宋体" panose="02010600030101010101" pitchFamily="2" charset="-122"/>
                        </a:rPr>
                        <a:t>减少线上娱乐</a:t>
                      </a:r>
                      <a:endParaRPr lang="zh-CN" altLang="en-US" sz="1600">
                        <a:latin typeface="Times New Roman" panose="02020603050405020304" charset="0"/>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1">
                        <a:lumMod val="95000"/>
                      </a:schemeClr>
                    </a:solidFill>
                  </a:tcPr>
                </a:tc>
                <a:tc>
                  <a:txBody>
                    <a:bodyPr/>
                    <a:p>
                      <a:pPr marL="0" indent="0" algn="l">
                        <a:spcBef>
                          <a:spcPct val="0"/>
                        </a:spcBef>
                        <a:spcAft>
                          <a:spcPct val="0"/>
                        </a:spcAft>
                      </a:pPr>
                      <a:r>
                        <a:rPr lang="zh-CN" altLang="en-US" sz="1600">
                          <a:latin typeface="Times New Roman" panose="02020603050405020304" charset="0"/>
                          <a:ea typeface="宋体" panose="02010600030101010101" pitchFamily="2" charset="-122"/>
                          <a:cs typeface="Times New Roman" panose="02020603050405020304" charset="0"/>
                        </a:rPr>
                        <a:t>必修第一册 </a:t>
                      </a:r>
                      <a:r>
                        <a:rPr lang="en-US" altLang="zh-CN" sz="1600">
                          <a:latin typeface="Times New Roman" panose="02020603050405020304" charset="0"/>
                          <a:ea typeface="宋体" panose="02010600030101010101" pitchFamily="2" charset="-122"/>
                          <a:cs typeface="Times New Roman" panose="02020603050405020304" charset="0"/>
                        </a:rPr>
                        <a:t>Unit 1</a:t>
                      </a:r>
                      <a:endParaRPr lang="en-US" altLang="zh-CN" sz="16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1">
                        <a:lumMod val="95000"/>
                      </a:schemeClr>
                    </a:solidFill>
                  </a:tcPr>
                </a:tc>
              </a:tr>
              <a:tr h="274320">
                <a:tc>
                  <a:txBody>
                    <a:bodyPr/>
                    <a:p>
                      <a:pPr marL="0" indent="0" algn="l">
                        <a:spcBef>
                          <a:spcPct val="0"/>
                        </a:spcBef>
                        <a:spcAft>
                          <a:spcPct val="0"/>
                        </a:spcAft>
                      </a:pPr>
                      <a:r>
                        <a:rPr lang="en-US" altLang="zh-CN" sz="1600">
                          <a:latin typeface="Times New Roman" panose="02020603050405020304" charset="0"/>
                          <a:ea typeface="宋体" panose="02010600030101010101" pitchFamily="2" charset="-122"/>
                          <a:cs typeface="Times New Roman" panose="02020603050405020304" charset="0"/>
                        </a:rPr>
                        <a:t>take exercise /do sports</a:t>
                      </a:r>
                      <a:endParaRPr lang="en-US" altLang="zh-CN" sz="16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1">
                        <a:lumMod val="95000"/>
                      </a:schemeClr>
                    </a:solidFill>
                  </a:tcPr>
                </a:tc>
                <a:tc>
                  <a:txBody>
                    <a:bodyPr/>
                    <a:p>
                      <a:pPr marL="0" indent="0" algn="l">
                        <a:spcBef>
                          <a:spcPct val="0"/>
                        </a:spcBef>
                        <a:spcAft>
                          <a:spcPct val="0"/>
                        </a:spcAft>
                      </a:pPr>
                      <a:r>
                        <a:rPr lang="zh-CN" altLang="en-US" sz="1600">
                          <a:latin typeface="Times New Roman" panose="02020603050405020304" charset="0"/>
                          <a:ea typeface="宋体" panose="02010600030101010101" pitchFamily="2" charset="-122"/>
                        </a:rPr>
                        <a:t>锻炼身体</a:t>
                      </a:r>
                      <a:endParaRPr lang="zh-CN" altLang="en-US" sz="1600">
                        <a:latin typeface="Times New Roman" panose="02020603050405020304" charset="0"/>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1">
                        <a:lumMod val="95000"/>
                      </a:schemeClr>
                    </a:solidFill>
                  </a:tcPr>
                </a:tc>
                <a:tc>
                  <a:txBody>
                    <a:bodyPr/>
                    <a:p>
                      <a:pPr marL="0" indent="0" algn="l">
                        <a:spcBef>
                          <a:spcPct val="0"/>
                        </a:spcBef>
                        <a:spcAft>
                          <a:spcPct val="0"/>
                        </a:spcAft>
                      </a:pPr>
                      <a:r>
                        <a:rPr lang="zh-CN" altLang="en-US" sz="1600">
                          <a:latin typeface="Times New Roman" panose="02020603050405020304" charset="0"/>
                          <a:ea typeface="宋体" panose="02010600030101010101" pitchFamily="2" charset="-122"/>
                          <a:cs typeface="Times New Roman" panose="02020603050405020304" charset="0"/>
                        </a:rPr>
                        <a:t>必修第一册 </a:t>
                      </a:r>
                      <a:r>
                        <a:rPr lang="en-US" altLang="zh-CN" sz="1600">
                          <a:latin typeface="Times New Roman" panose="02020603050405020304" charset="0"/>
                          <a:ea typeface="宋体" panose="02010600030101010101" pitchFamily="2" charset="-122"/>
                          <a:cs typeface="Times New Roman" panose="02020603050405020304" charset="0"/>
                        </a:rPr>
                        <a:t>Unit 3</a:t>
                      </a:r>
                      <a:endParaRPr lang="en-US" altLang="zh-CN" sz="16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1">
                        <a:lumMod val="95000"/>
                      </a:schemeClr>
                    </a:solidFill>
                  </a:tcPr>
                </a:tc>
              </a:tr>
              <a:tr h="274320">
                <a:tc>
                  <a:txBody>
                    <a:bodyPr/>
                    <a:p>
                      <a:pPr marL="0" indent="0" algn="l">
                        <a:spcBef>
                          <a:spcPct val="0"/>
                        </a:spcBef>
                        <a:spcAft>
                          <a:spcPct val="0"/>
                        </a:spcAft>
                      </a:pPr>
                      <a:r>
                        <a:rPr lang="en-US" altLang="zh-CN" sz="1600">
                          <a:latin typeface="Times New Roman" panose="02020603050405020304" charset="0"/>
                          <a:ea typeface="宋体" panose="02010600030101010101" pitchFamily="2" charset="-122"/>
                          <a:cs typeface="Times New Roman" panose="02020603050405020304" charset="0"/>
                        </a:rPr>
                        <a:t>take short walks</a:t>
                      </a:r>
                      <a:endParaRPr lang="en-US" altLang="zh-CN" sz="16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1">
                        <a:lumMod val="95000"/>
                      </a:schemeClr>
                    </a:solidFill>
                  </a:tcPr>
                </a:tc>
                <a:tc>
                  <a:txBody>
                    <a:bodyPr/>
                    <a:p>
                      <a:pPr marL="0" indent="0" algn="l">
                        <a:spcBef>
                          <a:spcPct val="0"/>
                        </a:spcBef>
                        <a:spcAft>
                          <a:spcPct val="0"/>
                        </a:spcAft>
                      </a:pPr>
                      <a:r>
                        <a:rPr lang="zh-CN" altLang="en-US" sz="1600">
                          <a:latin typeface="Times New Roman" panose="02020603050405020304" charset="0"/>
                          <a:ea typeface="宋体" panose="02010600030101010101" pitchFamily="2" charset="-122"/>
                        </a:rPr>
                        <a:t>散步</a:t>
                      </a:r>
                      <a:endParaRPr lang="zh-CN" altLang="en-US" sz="1600">
                        <a:latin typeface="Times New Roman" panose="02020603050405020304" charset="0"/>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1">
                        <a:lumMod val="95000"/>
                      </a:schemeClr>
                    </a:solidFill>
                  </a:tcPr>
                </a:tc>
                <a:tc>
                  <a:txBody>
                    <a:bodyPr/>
                    <a:p>
                      <a:pPr marL="0" indent="0" algn="l">
                        <a:spcBef>
                          <a:spcPct val="0"/>
                        </a:spcBef>
                        <a:spcAft>
                          <a:spcPct val="0"/>
                        </a:spcAft>
                      </a:pPr>
                      <a:r>
                        <a:rPr lang="zh-CN" altLang="en-US" sz="1600">
                          <a:latin typeface="Times New Roman" panose="02020603050405020304" charset="0"/>
                          <a:ea typeface="宋体" panose="02010600030101010101" pitchFamily="2" charset="-122"/>
                          <a:cs typeface="Times New Roman" panose="02020603050405020304" charset="0"/>
                        </a:rPr>
                        <a:t>必修第一册 </a:t>
                      </a:r>
                      <a:r>
                        <a:rPr lang="en-US" altLang="zh-CN" sz="1600">
                          <a:latin typeface="Times New Roman" panose="02020603050405020304" charset="0"/>
                          <a:ea typeface="宋体" panose="02010600030101010101" pitchFamily="2" charset="-122"/>
                          <a:cs typeface="Times New Roman" panose="02020603050405020304" charset="0"/>
                        </a:rPr>
                        <a:t>Unit 3</a:t>
                      </a:r>
                      <a:endParaRPr lang="en-US" altLang="zh-CN" sz="16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1">
                        <a:lumMod val="95000"/>
                      </a:schemeClr>
                    </a:solidFill>
                  </a:tcPr>
                </a:tc>
              </a:tr>
              <a:tr h="274320">
                <a:tc>
                  <a:txBody>
                    <a:bodyPr/>
                    <a:p>
                      <a:pPr marL="0" indent="0" algn="l">
                        <a:spcBef>
                          <a:spcPct val="0"/>
                        </a:spcBef>
                        <a:spcAft>
                          <a:spcPct val="0"/>
                        </a:spcAft>
                      </a:pPr>
                      <a:r>
                        <a:rPr lang="en-US" altLang="zh-CN" sz="1600">
                          <a:latin typeface="Times New Roman" panose="02020603050405020304" charset="0"/>
                          <a:ea typeface="宋体" panose="02010600030101010101" pitchFamily="2" charset="-122"/>
                          <a:cs typeface="Times New Roman" panose="02020603050405020304" charset="0"/>
                        </a:rPr>
                        <a:t>keep healthy /keep fit</a:t>
                      </a:r>
                      <a:endParaRPr lang="en-US" altLang="zh-CN" sz="16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1">
                        <a:lumMod val="95000"/>
                      </a:schemeClr>
                    </a:solidFill>
                  </a:tcPr>
                </a:tc>
                <a:tc>
                  <a:txBody>
                    <a:bodyPr/>
                    <a:p>
                      <a:pPr marL="0" indent="0" algn="l">
                        <a:spcBef>
                          <a:spcPct val="0"/>
                        </a:spcBef>
                        <a:spcAft>
                          <a:spcPct val="0"/>
                        </a:spcAft>
                      </a:pPr>
                      <a:r>
                        <a:rPr lang="zh-CN" altLang="en-US" sz="1600">
                          <a:latin typeface="Times New Roman" panose="02020603050405020304" charset="0"/>
                          <a:ea typeface="宋体" panose="02010600030101010101" pitchFamily="2" charset="-122"/>
                        </a:rPr>
                        <a:t>保持健康</a:t>
                      </a:r>
                      <a:endParaRPr lang="zh-CN" altLang="en-US" sz="1600">
                        <a:latin typeface="Times New Roman" panose="02020603050405020304" charset="0"/>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1">
                        <a:lumMod val="95000"/>
                      </a:schemeClr>
                    </a:solidFill>
                  </a:tcPr>
                </a:tc>
                <a:tc>
                  <a:txBody>
                    <a:bodyPr/>
                    <a:p>
                      <a:pPr marL="0" indent="0" algn="l">
                        <a:spcBef>
                          <a:spcPct val="0"/>
                        </a:spcBef>
                        <a:spcAft>
                          <a:spcPct val="0"/>
                        </a:spcAft>
                      </a:pPr>
                      <a:r>
                        <a:rPr lang="zh-CN" altLang="en-US" sz="1600">
                          <a:latin typeface="Times New Roman" panose="02020603050405020304" charset="0"/>
                          <a:ea typeface="宋体" panose="02010600030101010101" pitchFamily="2" charset="-122"/>
                          <a:cs typeface="Times New Roman" panose="02020603050405020304" charset="0"/>
                        </a:rPr>
                        <a:t>必修第一册 </a:t>
                      </a:r>
                      <a:r>
                        <a:rPr lang="en-US" altLang="zh-CN" sz="1600">
                          <a:latin typeface="Times New Roman" panose="02020603050405020304" charset="0"/>
                          <a:ea typeface="宋体" panose="02010600030101010101" pitchFamily="2" charset="-122"/>
                          <a:cs typeface="Times New Roman" panose="02020603050405020304" charset="0"/>
                        </a:rPr>
                        <a:t>Unit 3</a:t>
                      </a:r>
                      <a:endParaRPr lang="en-US" altLang="zh-CN" sz="16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1">
                        <a:lumMod val="95000"/>
                      </a:schemeClr>
                    </a:solidFill>
                  </a:tcPr>
                </a:tc>
              </a:tr>
              <a:tr h="274320">
                <a:tc>
                  <a:txBody>
                    <a:bodyPr/>
                    <a:p>
                      <a:pPr marL="0" indent="0" algn="l">
                        <a:spcBef>
                          <a:spcPct val="0"/>
                        </a:spcBef>
                        <a:spcAft>
                          <a:spcPct val="0"/>
                        </a:spcAft>
                      </a:pPr>
                      <a:r>
                        <a:rPr lang="en-US" altLang="zh-CN" sz="1600">
                          <a:latin typeface="Times New Roman" panose="02020603050405020304" charset="0"/>
                          <a:ea typeface="宋体" panose="02010600030101010101" pitchFamily="2" charset="-122"/>
                          <a:cs typeface="Times New Roman" panose="02020603050405020304" charset="0"/>
                        </a:rPr>
                        <a:t>regular rest</a:t>
                      </a:r>
                      <a:endParaRPr lang="en-US" altLang="zh-CN" sz="16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1">
                        <a:lumMod val="95000"/>
                      </a:schemeClr>
                    </a:solidFill>
                  </a:tcPr>
                </a:tc>
                <a:tc>
                  <a:txBody>
                    <a:bodyPr/>
                    <a:p>
                      <a:pPr marL="0" indent="0" algn="l">
                        <a:spcBef>
                          <a:spcPct val="0"/>
                        </a:spcBef>
                        <a:spcAft>
                          <a:spcPct val="0"/>
                        </a:spcAft>
                      </a:pPr>
                      <a:r>
                        <a:rPr lang="zh-CN" altLang="en-US" sz="1600">
                          <a:latin typeface="Times New Roman" panose="02020603050405020304" charset="0"/>
                          <a:ea typeface="宋体" panose="02010600030101010101" pitchFamily="2" charset="-122"/>
                        </a:rPr>
                        <a:t>规律休息</a:t>
                      </a:r>
                      <a:endParaRPr lang="zh-CN" altLang="en-US" sz="1600">
                        <a:latin typeface="Times New Roman" panose="02020603050405020304" charset="0"/>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1">
                        <a:lumMod val="95000"/>
                      </a:schemeClr>
                    </a:solidFill>
                  </a:tcPr>
                </a:tc>
                <a:tc>
                  <a:txBody>
                    <a:bodyPr/>
                    <a:p>
                      <a:pPr marL="0" indent="0" algn="l">
                        <a:spcBef>
                          <a:spcPct val="0"/>
                        </a:spcBef>
                        <a:spcAft>
                          <a:spcPct val="0"/>
                        </a:spcAft>
                      </a:pPr>
                      <a:r>
                        <a:rPr lang="zh-CN" altLang="en-US" sz="1600">
                          <a:latin typeface="Times New Roman" panose="02020603050405020304" charset="0"/>
                          <a:ea typeface="宋体" panose="02010600030101010101" pitchFamily="2" charset="-122"/>
                          <a:cs typeface="Times New Roman" panose="02020603050405020304" charset="0"/>
                        </a:rPr>
                        <a:t>必修第一册 </a:t>
                      </a:r>
                      <a:r>
                        <a:rPr lang="en-US" altLang="zh-CN" sz="1600">
                          <a:latin typeface="Times New Roman" panose="02020603050405020304" charset="0"/>
                          <a:ea typeface="宋体" panose="02010600030101010101" pitchFamily="2" charset="-122"/>
                          <a:cs typeface="Times New Roman" panose="02020603050405020304" charset="0"/>
                        </a:rPr>
                        <a:t>Unit 3</a:t>
                      </a:r>
                      <a:endParaRPr lang="en-US" altLang="zh-CN" sz="16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1">
                        <a:lumMod val="95000"/>
                      </a:schemeClr>
                    </a:solidFill>
                  </a:tcPr>
                </a:tc>
              </a:tr>
              <a:tr h="274320">
                <a:tc>
                  <a:txBody>
                    <a:bodyPr/>
                    <a:p>
                      <a:pPr marL="0" indent="0" algn="l">
                        <a:spcBef>
                          <a:spcPct val="0"/>
                        </a:spcBef>
                        <a:spcAft>
                          <a:spcPct val="0"/>
                        </a:spcAft>
                      </a:pPr>
                      <a:r>
                        <a:rPr lang="en-US" altLang="zh-CN" sz="1600">
                          <a:latin typeface="Times New Roman" panose="02020603050405020304" charset="0"/>
                          <a:ea typeface="宋体" panose="02010600030101010101" pitchFamily="2" charset="-122"/>
                          <a:cs typeface="Times New Roman" panose="02020603050405020304" charset="0"/>
                        </a:rPr>
                        <a:t>recover energy</a:t>
                      </a:r>
                      <a:endParaRPr lang="en-US" altLang="zh-CN" sz="16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1">
                        <a:lumMod val="95000"/>
                      </a:schemeClr>
                    </a:solidFill>
                  </a:tcPr>
                </a:tc>
                <a:tc>
                  <a:txBody>
                    <a:bodyPr/>
                    <a:p>
                      <a:pPr marL="0" indent="0" algn="l">
                        <a:spcBef>
                          <a:spcPct val="0"/>
                        </a:spcBef>
                        <a:spcAft>
                          <a:spcPct val="0"/>
                        </a:spcAft>
                      </a:pPr>
                      <a:r>
                        <a:rPr lang="zh-CN" altLang="en-US" sz="1600">
                          <a:latin typeface="Times New Roman" panose="02020603050405020304" charset="0"/>
                          <a:ea typeface="宋体" panose="02010600030101010101" pitchFamily="2" charset="-122"/>
                        </a:rPr>
                        <a:t>恢复精力</a:t>
                      </a:r>
                      <a:endParaRPr lang="zh-CN" altLang="en-US" sz="1600">
                        <a:latin typeface="Times New Roman" panose="02020603050405020304" charset="0"/>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1">
                        <a:lumMod val="95000"/>
                      </a:schemeClr>
                    </a:solidFill>
                  </a:tcPr>
                </a:tc>
                <a:tc>
                  <a:txBody>
                    <a:bodyPr/>
                    <a:p>
                      <a:pPr marL="0" indent="0" algn="l">
                        <a:spcBef>
                          <a:spcPct val="0"/>
                        </a:spcBef>
                        <a:spcAft>
                          <a:spcPct val="0"/>
                        </a:spcAft>
                      </a:pPr>
                      <a:r>
                        <a:rPr lang="zh-CN" altLang="en-US" sz="1600">
                          <a:latin typeface="Times New Roman" panose="02020603050405020304" charset="0"/>
                          <a:ea typeface="宋体" panose="02010600030101010101" pitchFamily="2" charset="-122"/>
                          <a:cs typeface="Times New Roman" panose="02020603050405020304" charset="0"/>
                        </a:rPr>
                        <a:t>必修第一册 </a:t>
                      </a:r>
                      <a:r>
                        <a:rPr lang="en-US" altLang="zh-CN" sz="1600">
                          <a:latin typeface="Times New Roman" panose="02020603050405020304" charset="0"/>
                          <a:ea typeface="宋体" panose="02010600030101010101" pitchFamily="2" charset="-122"/>
                          <a:cs typeface="Times New Roman" panose="02020603050405020304" charset="0"/>
                        </a:rPr>
                        <a:t>Unit 3</a:t>
                      </a:r>
                      <a:endParaRPr lang="en-US" altLang="zh-CN" sz="16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1">
                        <a:lumMod val="95000"/>
                      </a:schemeClr>
                    </a:solidFill>
                  </a:tcPr>
                </a:tc>
              </a:tr>
              <a:tr h="274320">
                <a:tc>
                  <a:txBody>
                    <a:bodyPr/>
                    <a:p>
                      <a:pPr marL="0" indent="0" algn="l">
                        <a:spcBef>
                          <a:spcPct val="0"/>
                        </a:spcBef>
                        <a:spcAft>
                          <a:spcPct val="0"/>
                        </a:spcAft>
                      </a:pPr>
                      <a:r>
                        <a:rPr lang="en-US" altLang="zh-CN" sz="1600">
                          <a:latin typeface="Times New Roman" panose="02020603050405020304" charset="0"/>
                          <a:ea typeface="宋体" panose="02010600030101010101" pitchFamily="2" charset="-122"/>
                          <a:cs typeface="Times New Roman" panose="02020603050405020304" charset="0"/>
                        </a:rPr>
                        <a:t>Instead of putting off homework, I finish all tasks on time every day.</a:t>
                      </a:r>
                      <a:endParaRPr lang="en-US" altLang="zh-CN" sz="16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1">
                        <a:lumMod val="95000"/>
                      </a:schemeClr>
                    </a:solidFill>
                  </a:tcPr>
                </a:tc>
                <a:tc>
                  <a:txBody>
                    <a:bodyPr/>
                    <a:p>
                      <a:pPr marL="0" indent="0" algn="l">
                        <a:spcBef>
                          <a:spcPct val="0"/>
                        </a:spcBef>
                        <a:spcAft>
                          <a:spcPct val="0"/>
                        </a:spcAft>
                      </a:pPr>
                      <a:r>
                        <a:rPr lang="zh-CN" altLang="en-US" sz="1600">
                          <a:latin typeface="Times New Roman" panose="02020603050405020304" charset="0"/>
                          <a:ea typeface="宋体" panose="02010600030101010101" pitchFamily="2" charset="-122"/>
                        </a:rPr>
                        <a:t>我不再拖延作业，每天按时完成所有任务。</a:t>
                      </a:r>
                      <a:endParaRPr lang="zh-CN" altLang="en-US" sz="1600">
                        <a:latin typeface="Times New Roman" panose="02020603050405020304" charset="0"/>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1">
                        <a:lumMod val="95000"/>
                      </a:schemeClr>
                    </a:solidFill>
                  </a:tcPr>
                </a:tc>
                <a:tc>
                  <a:txBody>
                    <a:bodyPr/>
                    <a:p>
                      <a:pPr marL="0" indent="0" algn="l">
                        <a:spcBef>
                          <a:spcPct val="0"/>
                        </a:spcBef>
                        <a:spcAft>
                          <a:spcPct val="0"/>
                        </a:spcAft>
                      </a:pPr>
                      <a:r>
                        <a:rPr lang="zh-CN" altLang="en-US" sz="1600">
                          <a:latin typeface="Times New Roman" panose="02020603050405020304" charset="0"/>
                          <a:ea typeface="宋体" panose="02010600030101010101" pitchFamily="2" charset="-122"/>
                          <a:cs typeface="Times New Roman" panose="02020603050405020304" charset="0"/>
                        </a:rPr>
                        <a:t>必修第一册 </a:t>
                      </a:r>
                      <a:r>
                        <a:rPr lang="en-US" altLang="zh-CN" sz="1600">
                          <a:latin typeface="Times New Roman" panose="02020603050405020304" charset="0"/>
                          <a:ea typeface="宋体" panose="02010600030101010101" pitchFamily="2" charset="-122"/>
                          <a:cs typeface="Times New Roman" panose="02020603050405020304" charset="0"/>
                        </a:rPr>
                        <a:t>Unit 1</a:t>
                      </a:r>
                      <a:endParaRPr lang="en-US" altLang="zh-CN" sz="16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1">
                        <a:lumMod val="95000"/>
                      </a:schemeClr>
                    </a:solidFill>
                  </a:tcPr>
                </a:tc>
              </a:tr>
              <a:tr h="274320">
                <a:tc>
                  <a:txBody>
                    <a:bodyPr/>
                    <a:p>
                      <a:pPr marL="0" indent="0" algn="l">
                        <a:spcBef>
                          <a:spcPct val="0"/>
                        </a:spcBef>
                        <a:spcAft>
                          <a:spcPct val="0"/>
                        </a:spcAft>
                      </a:pPr>
                      <a:r>
                        <a:rPr lang="en-US" altLang="zh-CN" sz="1600">
                          <a:latin typeface="Times New Roman" panose="02020603050405020304" charset="0"/>
                          <a:ea typeface="宋体" panose="02010600030101010101" pitchFamily="2" charset="-122"/>
                          <a:cs typeface="Times New Roman" panose="02020603050405020304" charset="0"/>
                        </a:rPr>
                        <a:t>I learn to manage my time well as a teenager.</a:t>
                      </a:r>
                      <a:endParaRPr lang="en-US" altLang="zh-CN" sz="16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1">
                        <a:lumMod val="95000"/>
                      </a:schemeClr>
                    </a:solidFill>
                  </a:tcPr>
                </a:tc>
                <a:tc>
                  <a:txBody>
                    <a:bodyPr/>
                    <a:p>
                      <a:pPr marL="0" indent="0" algn="l">
                        <a:spcBef>
                          <a:spcPct val="0"/>
                        </a:spcBef>
                        <a:spcAft>
                          <a:spcPct val="0"/>
                        </a:spcAft>
                      </a:pPr>
                      <a:r>
                        <a:rPr lang="zh-CN" altLang="en-US" sz="1600">
                          <a:latin typeface="Times New Roman" panose="02020603050405020304" charset="0"/>
                          <a:ea typeface="宋体" panose="02010600030101010101" pitchFamily="2" charset="-122"/>
                        </a:rPr>
                        <a:t>作为一名青少年，我学会了合理规划时间。</a:t>
                      </a:r>
                      <a:endParaRPr lang="zh-CN" altLang="en-US" sz="1600">
                        <a:latin typeface="Times New Roman" panose="02020603050405020304" charset="0"/>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1">
                        <a:lumMod val="95000"/>
                      </a:schemeClr>
                    </a:solidFill>
                  </a:tcPr>
                </a:tc>
                <a:tc>
                  <a:txBody>
                    <a:bodyPr/>
                    <a:p>
                      <a:pPr marL="0" indent="0" algn="l">
                        <a:spcBef>
                          <a:spcPct val="0"/>
                        </a:spcBef>
                        <a:spcAft>
                          <a:spcPct val="0"/>
                        </a:spcAft>
                      </a:pPr>
                      <a:r>
                        <a:rPr lang="zh-CN" altLang="en-US" sz="1600">
                          <a:latin typeface="Times New Roman" panose="02020603050405020304" charset="0"/>
                          <a:ea typeface="宋体" panose="02010600030101010101" pitchFamily="2" charset="-122"/>
                          <a:cs typeface="Times New Roman" panose="02020603050405020304" charset="0"/>
                        </a:rPr>
                        <a:t>必修第一册 </a:t>
                      </a:r>
                      <a:r>
                        <a:rPr lang="en-US" altLang="zh-CN" sz="1600">
                          <a:latin typeface="Times New Roman" panose="02020603050405020304" charset="0"/>
                          <a:ea typeface="宋体" panose="02010600030101010101" pitchFamily="2" charset="-122"/>
                          <a:cs typeface="Times New Roman" panose="02020603050405020304" charset="0"/>
                        </a:rPr>
                        <a:t>Unit 1</a:t>
                      </a:r>
                      <a:endParaRPr lang="en-US" altLang="zh-CN" sz="16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1">
                        <a:lumMod val="95000"/>
                      </a:schemeClr>
                    </a:solidFill>
                  </a:tcPr>
                </a:tc>
              </a:tr>
              <a:tr h="274320">
                <a:tc>
                  <a:txBody>
                    <a:bodyPr/>
                    <a:p>
                      <a:pPr marL="0" indent="0" algn="l">
                        <a:spcBef>
                          <a:spcPct val="0"/>
                        </a:spcBef>
                        <a:spcAft>
                          <a:spcPct val="0"/>
                        </a:spcAft>
                      </a:pPr>
                      <a:r>
                        <a:rPr lang="en-US" altLang="zh-CN" sz="1600">
                          <a:latin typeface="Times New Roman" panose="02020603050405020304" charset="0"/>
                          <a:ea typeface="宋体" panose="02010600030101010101" pitchFamily="2" charset="-122"/>
                          <a:cs typeface="Times New Roman" panose="02020603050405020304" charset="0"/>
                        </a:rPr>
                        <a:t>Regular exercise and proper rest keep us fit.</a:t>
                      </a:r>
                      <a:endParaRPr lang="en-US" altLang="zh-CN" sz="16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1">
                        <a:lumMod val="95000"/>
                      </a:schemeClr>
                    </a:solidFill>
                  </a:tcPr>
                </a:tc>
                <a:tc>
                  <a:txBody>
                    <a:bodyPr/>
                    <a:p>
                      <a:pPr marL="0" indent="0" algn="l">
                        <a:spcBef>
                          <a:spcPct val="0"/>
                        </a:spcBef>
                        <a:spcAft>
                          <a:spcPct val="0"/>
                        </a:spcAft>
                      </a:pPr>
                      <a:r>
                        <a:rPr lang="zh-CN" altLang="en-US" sz="1600">
                          <a:latin typeface="Times New Roman" panose="02020603050405020304" charset="0"/>
                          <a:ea typeface="宋体" panose="02010600030101010101" pitchFamily="2" charset="-122"/>
                        </a:rPr>
                        <a:t>规律运动与合理休息能让我们保持健康。</a:t>
                      </a:r>
                      <a:endParaRPr lang="zh-CN" altLang="en-US" sz="1600">
                        <a:latin typeface="Times New Roman" panose="02020603050405020304" charset="0"/>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1">
                        <a:lumMod val="95000"/>
                      </a:schemeClr>
                    </a:solidFill>
                  </a:tcPr>
                </a:tc>
                <a:tc>
                  <a:txBody>
                    <a:bodyPr/>
                    <a:p>
                      <a:pPr marL="0" indent="0" algn="l">
                        <a:spcBef>
                          <a:spcPct val="0"/>
                        </a:spcBef>
                        <a:spcAft>
                          <a:spcPct val="0"/>
                        </a:spcAft>
                      </a:pPr>
                      <a:r>
                        <a:rPr lang="zh-CN" altLang="en-US" sz="1600">
                          <a:latin typeface="Times New Roman" panose="02020603050405020304" charset="0"/>
                          <a:ea typeface="宋体" panose="02010600030101010101" pitchFamily="2" charset="-122"/>
                          <a:cs typeface="Times New Roman" panose="02020603050405020304" charset="0"/>
                        </a:rPr>
                        <a:t>必修第一册 </a:t>
                      </a:r>
                      <a:r>
                        <a:rPr lang="en-US" altLang="zh-CN" sz="1600">
                          <a:latin typeface="Times New Roman" panose="02020603050405020304" charset="0"/>
                          <a:ea typeface="宋体" panose="02010600030101010101" pitchFamily="2" charset="-122"/>
                          <a:cs typeface="Times New Roman" panose="02020603050405020304" charset="0"/>
                        </a:rPr>
                        <a:t>Unit 3</a:t>
                      </a:r>
                      <a:endParaRPr lang="en-US" altLang="zh-CN" sz="16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1">
                        <a:lumMod val="95000"/>
                      </a:schemeClr>
                    </a:solidFill>
                  </a:tcPr>
                </a:tc>
              </a:tr>
              <a:tr h="274320">
                <a:tc>
                  <a:txBody>
                    <a:bodyPr/>
                    <a:p>
                      <a:pPr marL="0" indent="0" algn="l">
                        <a:spcBef>
                          <a:spcPct val="0"/>
                        </a:spcBef>
                        <a:spcAft>
                          <a:spcPct val="0"/>
                        </a:spcAft>
                      </a:pPr>
                      <a:r>
                        <a:rPr lang="en-US" altLang="zh-CN" sz="1600">
                          <a:latin typeface="Times New Roman" panose="02020603050405020304" charset="0"/>
                          <a:ea typeface="宋体" panose="02010600030101010101" pitchFamily="2" charset="-122"/>
                          <a:cs typeface="Times New Roman" panose="02020603050405020304" charset="0"/>
                        </a:rPr>
                        <a:t>It takes determination and self-discipline to get rid of long-formed bad habits.</a:t>
                      </a:r>
                      <a:endParaRPr lang="en-US" altLang="zh-CN" sz="16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1">
                        <a:lumMod val="95000"/>
                      </a:schemeClr>
                    </a:solidFill>
                  </a:tcPr>
                </a:tc>
                <a:tc>
                  <a:txBody>
                    <a:bodyPr/>
                    <a:p>
                      <a:pPr marL="0" indent="0" algn="l">
                        <a:spcBef>
                          <a:spcPct val="0"/>
                        </a:spcBef>
                        <a:spcAft>
                          <a:spcPct val="0"/>
                        </a:spcAft>
                      </a:pPr>
                      <a:r>
                        <a:rPr lang="zh-CN" altLang="en-US" sz="1600">
                          <a:latin typeface="Times New Roman" panose="02020603050405020304" charset="0"/>
                          <a:ea typeface="宋体" panose="02010600030101010101" pitchFamily="2" charset="-122"/>
                        </a:rPr>
                        <a:t>改掉长期养成的坏习惯，需要决心与自律。</a:t>
                      </a:r>
                      <a:endParaRPr lang="zh-CN" altLang="en-US" sz="1600">
                        <a:latin typeface="Times New Roman" panose="02020603050405020304" charset="0"/>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1">
                        <a:lumMod val="95000"/>
                      </a:schemeClr>
                    </a:solidFill>
                  </a:tcPr>
                </a:tc>
                <a:tc>
                  <a:txBody>
                    <a:bodyPr/>
                    <a:p>
                      <a:pPr marL="0" indent="0" algn="l">
                        <a:spcBef>
                          <a:spcPct val="0"/>
                        </a:spcBef>
                        <a:spcAft>
                          <a:spcPct val="0"/>
                        </a:spcAft>
                      </a:pPr>
                      <a:r>
                        <a:rPr lang="zh-CN" altLang="en-US" sz="1600">
                          <a:latin typeface="Times New Roman" panose="02020603050405020304" charset="0"/>
                          <a:ea typeface="宋体" panose="02010600030101010101" pitchFamily="2" charset="-122"/>
                          <a:cs typeface="Times New Roman" panose="02020603050405020304" charset="0"/>
                        </a:rPr>
                        <a:t>选择性必修第四册 </a:t>
                      </a:r>
                      <a:r>
                        <a:rPr lang="en-US" altLang="zh-CN" sz="1600">
                          <a:latin typeface="Times New Roman" panose="02020603050405020304" charset="0"/>
                          <a:ea typeface="宋体" panose="02010600030101010101" pitchFamily="2" charset="-122"/>
                          <a:cs typeface="Times New Roman" panose="02020603050405020304" charset="0"/>
                        </a:rPr>
                        <a:t>Unit 1</a:t>
                      </a:r>
                      <a:endParaRPr lang="en-US" altLang="zh-CN" sz="16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1">
                        <a:lumMod val="95000"/>
                      </a:schemeClr>
                    </a:solidFill>
                  </a:tcPr>
                </a:tc>
              </a:tr>
            </a:tbl>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58140" y="212090"/>
            <a:ext cx="5814695" cy="334010"/>
          </a:xfrm>
          <a:prstGeom prst="rect">
            <a:avLst/>
          </a:prstGeom>
          <a:solidFill>
            <a:schemeClr val="accent5">
              <a:lumMod val="20000"/>
              <a:lumOff val="80000"/>
            </a:schemeClr>
          </a:solidFill>
        </p:spPr>
        <p:txBody>
          <a:bodyPr wrap="square" rtlCol="0" anchor="t">
            <a:noAutofit/>
          </a:bodyPr>
          <a:p>
            <a:r>
              <a:rPr lang="zh-CN" altLang="en-US">
                <a:latin typeface="黑体" panose="02010609060101010101" charset="-122"/>
                <a:ea typeface="黑体" panose="02010609060101010101" charset="-122"/>
              </a:rPr>
              <a:t>四、努力初见成效（第二段：开篇过渡，题干核心短语）</a:t>
            </a:r>
            <a:endParaRPr lang="zh-CN" altLang="en-US"/>
          </a:p>
          <a:p>
            <a:endParaRPr lang="zh-CN" altLang="en-US"/>
          </a:p>
        </p:txBody>
      </p:sp>
      <p:graphicFrame>
        <p:nvGraphicFramePr>
          <p:cNvPr id="3" name="表格 2"/>
          <p:cNvGraphicFramePr/>
          <p:nvPr/>
        </p:nvGraphicFramePr>
        <p:xfrm>
          <a:off x="971867" y="715645"/>
          <a:ext cx="9523095" cy="750570"/>
        </p:xfrm>
        <a:graphic>
          <a:graphicData uri="http://schemas.openxmlformats.org/drawingml/2006/table">
            <a:tbl>
              <a:tblPr/>
              <a:tblGrid>
                <a:gridCol w="3697605"/>
                <a:gridCol w="3223895"/>
                <a:gridCol w="2601595"/>
              </a:tblGrid>
              <a:tr h="262890">
                <a:tc>
                  <a:txBody>
                    <a:bodyPr/>
                    <a:p>
                      <a:pPr marL="0" indent="0" algn="ctr">
                        <a:spcBef>
                          <a:spcPct val="0"/>
                        </a:spcBef>
                        <a:spcAft>
                          <a:spcPct val="0"/>
                        </a:spcAft>
                      </a:pPr>
                      <a:r>
                        <a:rPr lang="zh-CN" altLang="en-US" sz="1600" b="1">
                          <a:latin typeface="Times New Roman" panose="02020603050405020304" charset="0"/>
                          <a:ea typeface="宋体" panose="02010600030101010101" pitchFamily="2" charset="-122"/>
                        </a:rPr>
                        <a:t>词块</a:t>
                      </a:r>
                      <a:r>
                        <a:rPr lang="en-US" altLang="zh-CN" sz="1600" b="1">
                          <a:latin typeface="Times New Roman" panose="02020603050405020304" charset="0"/>
                          <a:ea typeface="宋体" panose="02010600030101010101" pitchFamily="2" charset="-122"/>
                        </a:rPr>
                        <a:t>/</a:t>
                      </a:r>
                      <a:r>
                        <a:rPr lang="zh-CN" altLang="en-US" sz="1600" b="1">
                          <a:latin typeface="Times New Roman" panose="02020603050405020304" charset="0"/>
                          <a:ea typeface="宋体" panose="02010600030101010101" pitchFamily="2" charset="-122"/>
                        </a:rPr>
                        <a:t>句型</a:t>
                      </a:r>
                      <a:endParaRPr lang="zh-CN" altLang="en-US" sz="1600" b="1">
                        <a:latin typeface="Times New Roman" panose="02020603050405020304" charset="0"/>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ctr">
                        <a:spcBef>
                          <a:spcPct val="0"/>
                        </a:spcBef>
                        <a:spcAft>
                          <a:spcPct val="0"/>
                        </a:spcAft>
                      </a:pPr>
                      <a:r>
                        <a:rPr lang="zh-CN" altLang="en-US" sz="1600" b="1">
                          <a:latin typeface="Times New Roman" panose="02020603050405020304" charset="0"/>
                          <a:ea typeface="宋体" panose="02010600030101010101" pitchFamily="2" charset="-122"/>
                        </a:rPr>
                        <a:t>中文</a:t>
                      </a:r>
                      <a:endParaRPr lang="zh-CN" altLang="en-US" sz="1600" b="1">
                        <a:latin typeface="Times New Roman" panose="02020603050405020304" charset="0"/>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ctr">
                        <a:spcBef>
                          <a:spcPct val="0"/>
                        </a:spcBef>
                        <a:spcAft>
                          <a:spcPct val="0"/>
                        </a:spcAft>
                      </a:pPr>
                      <a:r>
                        <a:rPr lang="zh-CN" altLang="en-US" sz="1600" b="1">
                          <a:latin typeface="Times New Roman" panose="02020603050405020304" charset="0"/>
                          <a:ea typeface="宋体" panose="02010600030101010101" pitchFamily="2" charset="-122"/>
                        </a:rPr>
                        <a:t>教材信息</a:t>
                      </a:r>
                      <a:endParaRPr lang="zh-CN" altLang="en-US" sz="1600" b="1">
                        <a:latin typeface="Times New Roman" panose="02020603050405020304" charset="0"/>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0">
                <a:tc>
                  <a:txBody>
                    <a:bodyPr/>
                    <a:p>
                      <a:pPr marL="0" indent="0" algn="l">
                        <a:spcBef>
                          <a:spcPct val="0"/>
                        </a:spcBef>
                        <a:spcAft>
                          <a:spcPct val="0"/>
                        </a:spcAft>
                      </a:pPr>
                      <a:r>
                        <a:rPr lang="en-US" altLang="zh-CN" sz="1600">
                          <a:latin typeface="Times New Roman" panose="02020603050405020304" charset="0"/>
                          <a:ea typeface="宋体" panose="02010600030101010101" pitchFamily="2" charset="-122"/>
                          <a:cs typeface="Times New Roman" panose="02020603050405020304" charset="0"/>
                        </a:rPr>
                        <a:t>efforts pay off</a:t>
                      </a:r>
                      <a:endParaRPr lang="en-US" altLang="zh-CN" sz="16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l">
                        <a:spcBef>
                          <a:spcPct val="0"/>
                        </a:spcBef>
                        <a:spcAft>
                          <a:spcPct val="0"/>
                        </a:spcAft>
                      </a:pPr>
                      <a:r>
                        <a:rPr lang="zh-CN" altLang="en-US" sz="1600">
                          <a:latin typeface="Times New Roman" panose="02020603050405020304" charset="0"/>
                          <a:ea typeface="宋体" panose="02010600030101010101" pitchFamily="2" charset="-122"/>
                        </a:rPr>
                        <a:t>努力取得成效（题干原词）</a:t>
                      </a:r>
                      <a:endParaRPr lang="zh-CN" altLang="en-US" sz="1600">
                        <a:latin typeface="Times New Roman" panose="02020603050405020304" charset="0"/>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ctr">
                        <a:spcBef>
                          <a:spcPct val="0"/>
                        </a:spcBef>
                        <a:spcAft>
                          <a:spcPct val="0"/>
                        </a:spcAft>
                      </a:pPr>
                      <a:r>
                        <a:rPr lang="zh-CN" altLang="en-US" sz="1600">
                          <a:latin typeface="Times New Roman" panose="02020603050405020304" charset="0"/>
                          <a:ea typeface="宋体" panose="02010600030101010101" pitchFamily="2" charset="-122"/>
                          <a:cs typeface="Times New Roman" panose="02020603050405020304" charset="0"/>
                        </a:rPr>
                        <a:t>选择性必修第四册 </a:t>
                      </a:r>
                      <a:r>
                        <a:rPr lang="en-US" altLang="zh-CN" sz="1600">
                          <a:latin typeface="Times New Roman" panose="02020603050405020304" charset="0"/>
                          <a:ea typeface="宋体" panose="02010600030101010101" pitchFamily="2" charset="-122"/>
                          <a:cs typeface="Times New Roman" panose="02020603050405020304" charset="0"/>
                        </a:rPr>
                        <a:t>Unit 1</a:t>
                      </a:r>
                      <a:endParaRPr lang="en-US" altLang="zh-CN" sz="16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0">
                <a:tc>
                  <a:txBody>
                    <a:bodyPr/>
                    <a:p>
                      <a:pPr marL="0" indent="0" algn="l">
                        <a:spcBef>
                          <a:spcPct val="0"/>
                        </a:spcBef>
                        <a:spcAft>
                          <a:spcPct val="0"/>
                        </a:spcAft>
                      </a:pPr>
                      <a:r>
                        <a:rPr lang="en-US" altLang="zh-CN" sz="1600">
                          <a:latin typeface="Times New Roman" panose="02020603050405020304" charset="0"/>
                          <a:ea typeface="宋体" panose="02010600030101010101" pitchFamily="2" charset="-122"/>
                          <a:cs typeface="Times New Roman" panose="02020603050405020304" charset="0"/>
                        </a:rPr>
                        <a:t>My efforts to change habits finally paid off.</a:t>
                      </a:r>
                      <a:endParaRPr lang="en-US" altLang="zh-CN" sz="16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l">
                        <a:spcBef>
                          <a:spcPct val="0"/>
                        </a:spcBef>
                        <a:spcAft>
                          <a:spcPct val="0"/>
                        </a:spcAft>
                      </a:pPr>
                      <a:r>
                        <a:rPr lang="zh-CN" altLang="en-US" sz="1600">
                          <a:latin typeface="Times New Roman" panose="02020603050405020304" charset="0"/>
                          <a:ea typeface="宋体" panose="02010600030101010101" pitchFamily="2" charset="-122"/>
                        </a:rPr>
                        <a:t>我改变习惯的努力最终取得了成效。</a:t>
                      </a:r>
                      <a:endParaRPr lang="zh-CN" altLang="en-US" sz="1600">
                        <a:latin typeface="Times New Roman" panose="02020603050405020304" charset="0"/>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ctr">
                        <a:spcBef>
                          <a:spcPct val="0"/>
                        </a:spcBef>
                        <a:spcAft>
                          <a:spcPct val="0"/>
                        </a:spcAft>
                      </a:pPr>
                      <a:r>
                        <a:rPr lang="zh-CN" altLang="en-US" sz="1600">
                          <a:latin typeface="Times New Roman" panose="02020603050405020304" charset="0"/>
                          <a:ea typeface="宋体" panose="02010600030101010101" pitchFamily="2" charset="-122"/>
                          <a:cs typeface="Times New Roman" panose="02020603050405020304" charset="0"/>
                        </a:rPr>
                        <a:t>选择性必修第四册 </a:t>
                      </a:r>
                      <a:r>
                        <a:rPr lang="en-US" altLang="zh-CN" sz="1600">
                          <a:latin typeface="Times New Roman" panose="02020603050405020304" charset="0"/>
                          <a:ea typeface="宋体" panose="02010600030101010101" pitchFamily="2" charset="-122"/>
                          <a:cs typeface="Times New Roman" panose="02020603050405020304" charset="0"/>
                        </a:rPr>
                        <a:t>Unit 1</a:t>
                      </a:r>
                      <a:endParaRPr lang="en-US" altLang="zh-CN" sz="16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bl>
          </a:graphicData>
        </a:graphic>
      </p:graphicFrame>
      <p:sp>
        <p:nvSpPr>
          <p:cNvPr id="4" name="文本框 3"/>
          <p:cNvSpPr txBox="1"/>
          <p:nvPr/>
        </p:nvSpPr>
        <p:spPr>
          <a:xfrm>
            <a:off x="358140" y="1544955"/>
            <a:ext cx="5655310" cy="368300"/>
          </a:xfrm>
          <a:prstGeom prst="rect">
            <a:avLst/>
          </a:prstGeom>
          <a:solidFill>
            <a:schemeClr val="accent5">
              <a:lumMod val="20000"/>
              <a:lumOff val="80000"/>
            </a:schemeClr>
          </a:solidFill>
        </p:spPr>
        <p:txBody>
          <a:bodyPr wrap="square" rtlCol="0" anchor="t">
            <a:spAutoFit/>
          </a:bodyPr>
          <a:p>
            <a:r>
              <a:rPr lang="zh-CN" altLang="en-US">
                <a:latin typeface="黑体" panose="02010609060101010101" charset="-122"/>
                <a:ea typeface="黑体" panose="02010609060101010101" charset="-122"/>
              </a:rPr>
              <a:t>五、身体、精神与学习状态好转（第二段：主体描写）</a:t>
            </a:r>
            <a:endParaRPr lang="zh-CN" altLang="en-US">
              <a:latin typeface="黑体" panose="02010609060101010101" charset="-122"/>
              <a:ea typeface="黑体" panose="02010609060101010101" charset="-122"/>
            </a:endParaRPr>
          </a:p>
        </p:txBody>
      </p:sp>
      <p:graphicFrame>
        <p:nvGraphicFramePr>
          <p:cNvPr id="5" name="表格 4"/>
          <p:cNvGraphicFramePr/>
          <p:nvPr/>
        </p:nvGraphicFramePr>
        <p:xfrm>
          <a:off x="949642" y="2149475"/>
          <a:ext cx="9598025" cy="2682240"/>
        </p:xfrm>
        <a:graphic>
          <a:graphicData uri="http://schemas.openxmlformats.org/drawingml/2006/table">
            <a:tbl>
              <a:tblPr/>
              <a:tblGrid>
                <a:gridCol w="4427855"/>
                <a:gridCol w="2025015"/>
                <a:gridCol w="3145155"/>
              </a:tblGrid>
              <a:tr h="0">
                <a:tc>
                  <a:txBody>
                    <a:bodyPr/>
                    <a:p>
                      <a:pPr marL="0" indent="0" algn="ctr">
                        <a:spcBef>
                          <a:spcPct val="0"/>
                        </a:spcBef>
                        <a:spcAft>
                          <a:spcPct val="0"/>
                        </a:spcAft>
                      </a:pPr>
                      <a:r>
                        <a:rPr lang="zh-CN" altLang="en-US" sz="1600" b="1">
                          <a:latin typeface="Times New Roman" panose="02020603050405020304" charset="0"/>
                          <a:ea typeface="宋体" panose="02010600030101010101" pitchFamily="2" charset="-122"/>
                        </a:rPr>
                        <a:t>词块</a:t>
                      </a:r>
                      <a:r>
                        <a:rPr lang="en-US" altLang="zh-CN" sz="1600" b="1">
                          <a:latin typeface="Times New Roman" panose="02020603050405020304" charset="0"/>
                          <a:ea typeface="宋体" panose="02010600030101010101" pitchFamily="2" charset="-122"/>
                        </a:rPr>
                        <a:t>/</a:t>
                      </a:r>
                      <a:r>
                        <a:rPr lang="zh-CN" altLang="en-US" sz="1600" b="1">
                          <a:latin typeface="Times New Roman" panose="02020603050405020304" charset="0"/>
                          <a:ea typeface="宋体" panose="02010600030101010101" pitchFamily="2" charset="-122"/>
                        </a:rPr>
                        <a:t>句型</a:t>
                      </a:r>
                      <a:endParaRPr lang="zh-CN" altLang="en-US" sz="1600" b="1">
                        <a:latin typeface="Times New Roman" panose="02020603050405020304" charset="0"/>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ctr">
                        <a:spcBef>
                          <a:spcPct val="0"/>
                        </a:spcBef>
                        <a:spcAft>
                          <a:spcPct val="0"/>
                        </a:spcAft>
                      </a:pPr>
                      <a:r>
                        <a:rPr lang="zh-CN" altLang="en-US" sz="1600" b="1">
                          <a:latin typeface="Times New Roman" panose="02020603050405020304" charset="0"/>
                          <a:ea typeface="宋体" panose="02010600030101010101" pitchFamily="2" charset="-122"/>
                        </a:rPr>
                        <a:t>中文释义</a:t>
                      </a:r>
                      <a:endParaRPr lang="zh-CN" altLang="en-US" sz="1600" b="1">
                        <a:latin typeface="Times New Roman" panose="02020603050405020304" charset="0"/>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ctr">
                        <a:spcBef>
                          <a:spcPct val="0"/>
                        </a:spcBef>
                        <a:spcAft>
                          <a:spcPct val="0"/>
                        </a:spcAft>
                      </a:pPr>
                      <a:r>
                        <a:rPr lang="zh-CN" altLang="en-US" sz="1600" b="1">
                          <a:latin typeface="Times New Roman" panose="02020603050405020304" charset="0"/>
                          <a:ea typeface="宋体" panose="02010600030101010101" pitchFamily="2" charset="-122"/>
                        </a:rPr>
                        <a:t>教材单元</a:t>
                      </a:r>
                      <a:endParaRPr lang="zh-CN" altLang="en-US" sz="1600" b="1">
                        <a:latin typeface="Times New Roman" panose="02020603050405020304" charset="0"/>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0">
                <a:tc>
                  <a:txBody>
                    <a:bodyPr/>
                    <a:p>
                      <a:pPr marL="0" indent="0" algn="l">
                        <a:spcBef>
                          <a:spcPct val="0"/>
                        </a:spcBef>
                        <a:spcAft>
                          <a:spcPct val="0"/>
                        </a:spcAft>
                      </a:pPr>
                      <a:r>
                        <a:rPr lang="en-US" altLang="zh-CN" sz="1600">
                          <a:latin typeface="Times New Roman" panose="02020603050405020304" charset="0"/>
                          <a:ea typeface="宋体" panose="02010600030101010101" pitchFamily="2" charset="-122"/>
                          <a:cs typeface="Times New Roman" panose="02020603050405020304" charset="0"/>
                        </a:rPr>
                        <a:t>full of energy /energetic</a:t>
                      </a:r>
                      <a:endParaRPr lang="en-US" altLang="zh-CN" sz="16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l">
                        <a:spcBef>
                          <a:spcPct val="0"/>
                        </a:spcBef>
                        <a:spcAft>
                          <a:spcPct val="0"/>
                        </a:spcAft>
                      </a:pPr>
                      <a:r>
                        <a:rPr lang="zh-CN" altLang="en-US" sz="1600">
                          <a:latin typeface="Times New Roman" panose="02020603050405020304" charset="0"/>
                          <a:ea typeface="宋体" panose="02010600030101010101" pitchFamily="2" charset="-122"/>
                        </a:rPr>
                        <a:t>精力充沛</a:t>
                      </a:r>
                      <a:endParaRPr lang="zh-CN" altLang="en-US" sz="1600">
                        <a:latin typeface="Times New Roman" panose="02020603050405020304" charset="0"/>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l">
                        <a:spcBef>
                          <a:spcPct val="0"/>
                        </a:spcBef>
                        <a:spcAft>
                          <a:spcPct val="0"/>
                        </a:spcAft>
                      </a:pPr>
                      <a:r>
                        <a:rPr lang="zh-CN" altLang="en-US" sz="1600">
                          <a:latin typeface="Times New Roman" panose="02020603050405020304" charset="0"/>
                          <a:ea typeface="宋体" panose="02010600030101010101" pitchFamily="2" charset="-122"/>
                          <a:cs typeface="Times New Roman" panose="02020603050405020304" charset="0"/>
                        </a:rPr>
                        <a:t>必修第一册 </a:t>
                      </a:r>
                      <a:r>
                        <a:rPr lang="en-US" altLang="zh-CN" sz="1600">
                          <a:latin typeface="Times New Roman" panose="02020603050405020304" charset="0"/>
                          <a:ea typeface="宋体" panose="02010600030101010101" pitchFamily="2" charset="-122"/>
                          <a:cs typeface="Times New Roman" panose="02020603050405020304" charset="0"/>
                        </a:rPr>
                        <a:t>Unit 3</a:t>
                      </a:r>
                      <a:endParaRPr lang="en-US" altLang="zh-CN" sz="16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0">
                <a:tc>
                  <a:txBody>
                    <a:bodyPr/>
                    <a:p>
                      <a:pPr marL="0" indent="0" algn="l">
                        <a:spcBef>
                          <a:spcPct val="0"/>
                        </a:spcBef>
                        <a:spcAft>
                          <a:spcPct val="0"/>
                        </a:spcAft>
                      </a:pPr>
                      <a:r>
                        <a:rPr lang="en-US" altLang="zh-CN" sz="1600">
                          <a:latin typeface="Times New Roman" panose="02020603050405020304" charset="0"/>
                          <a:ea typeface="宋体" panose="02010600030101010101" pitchFamily="2" charset="-122"/>
                          <a:cs typeface="Times New Roman" panose="02020603050405020304" charset="0"/>
                        </a:rPr>
                        <a:t>feel refreshed</a:t>
                      </a:r>
                      <a:endParaRPr lang="en-US" altLang="zh-CN" sz="16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l">
                        <a:spcBef>
                          <a:spcPct val="0"/>
                        </a:spcBef>
                        <a:spcAft>
                          <a:spcPct val="0"/>
                        </a:spcAft>
                      </a:pPr>
                      <a:r>
                        <a:rPr lang="zh-CN" altLang="en-US" sz="1600">
                          <a:latin typeface="Times New Roman" panose="02020603050405020304" charset="0"/>
                          <a:ea typeface="宋体" panose="02010600030101010101" pitchFamily="2" charset="-122"/>
                        </a:rPr>
                        <a:t>神清气爽</a:t>
                      </a:r>
                      <a:endParaRPr lang="zh-CN" altLang="en-US" sz="1600">
                        <a:latin typeface="Times New Roman" panose="02020603050405020304" charset="0"/>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l">
                        <a:spcBef>
                          <a:spcPct val="0"/>
                        </a:spcBef>
                        <a:spcAft>
                          <a:spcPct val="0"/>
                        </a:spcAft>
                      </a:pPr>
                      <a:r>
                        <a:rPr lang="zh-CN" altLang="en-US" sz="1600">
                          <a:latin typeface="Times New Roman" panose="02020603050405020304" charset="0"/>
                          <a:ea typeface="宋体" panose="02010600030101010101" pitchFamily="2" charset="-122"/>
                          <a:cs typeface="Times New Roman" panose="02020603050405020304" charset="0"/>
                        </a:rPr>
                        <a:t>选择性必修第四册 </a:t>
                      </a:r>
                      <a:r>
                        <a:rPr lang="en-US" altLang="zh-CN" sz="1600">
                          <a:latin typeface="Times New Roman" panose="02020603050405020304" charset="0"/>
                          <a:ea typeface="宋体" panose="02010600030101010101" pitchFamily="2" charset="-122"/>
                          <a:cs typeface="Times New Roman" panose="02020603050405020304" charset="0"/>
                        </a:rPr>
                        <a:t>Unit 2</a:t>
                      </a:r>
                      <a:endParaRPr lang="en-US" altLang="zh-CN" sz="16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0">
                <a:tc>
                  <a:txBody>
                    <a:bodyPr/>
                    <a:p>
                      <a:pPr marL="0" indent="0" algn="l">
                        <a:spcBef>
                          <a:spcPct val="0"/>
                        </a:spcBef>
                        <a:spcAft>
                          <a:spcPct val="0"/>
                        </a:spcAft>
                      </a:pPr>
                      <a:r>
                        <a:rPr lang="en-US" altLang="zh-CN" sz="1600">
                          <a:latin typeface="Times New Roman" panose="02020603050405020304" charset="0"/>
                          <a:ea typeface="宋体" panose="02010600030101010101" pitchFamily="2" charset="-122"/>
                          <a:cs typeface="Times New Roman" panose="02020603050405020304" charset="0"/>
                        </a:rPr>
                        <a:t>full of vitality</a:t>
                      </a:r>
                      <a:endParaRPr lang="en-US" altLang="zh-CN" sz="16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l">
                        <a:spcBef>
                          <a:spcPct val="0"/>
                        </a:spcBef>
                        <a:spcAft>
                          <a:spcPct val="0"/>
                        </a:spcAft>
                      </a:pPr>
                      <a:r>
                        <a:rPr lang="zh-CN" altLang="en-US" sz="1600">
                          <a:latin typeface="Times New Roman" panose="02020603050405020304" charset="0"/>
                          <a:ea typeface="宋体" panose="02010600030101010101" pitchFamily="2" charset="-122"/>
                        </a:rPr>
                        <a:t>充满活力</a:t>
                      </a:r>
                      <a:endParaRPr lang="zh-CN" altLang="en-US" sz="1600">
                        <a:latin typeface="Times New Roman" panose="02020603050405020304" charset="0"/>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l">
                        <a:spcBef>
                          <a:spcPct val="0"/>
                        </a:spcBef>
                        <a:spcAft>
                          <a:spcPct val="0"/>
                        </a:spcAft>
                      </a:pPr>
                      <a:r>
                        <a:rPr lang="zh-CN" altLang="en-US" sz="1600">
                          <a:latin typeface="Times New Roman" panose="02020603050405020304" charset="0"/>
                          <a:ea typeface="宋体" panose="02010600030101010101" pitchFamily="2" charset="-122"/>
                          <a:cs typeface="Times New Roman" panose="02020603050405020304" charset="0"/>
                        </a:rPr>
                        <a:t>选择性必修第四册 </a:t>
                      </a:r>
                      <a:r>
                        <a:rPr lang="en-US" altLang="zh-CN" sz="1600">
                          <a:latin typeface="Times New Roman" panose="02020603050405020304" charset="0"/>
                          <a:ea typeface="宋体" panose="02010600030101010101" pitchFamily="2" charset="-122"/>
                          <a:cs typeface="Times New Roman" panose="02020603050405020304" charset="0"/>
                        </a:rPr>
                        <a:t>Unit 2</a:t>
                      </a:r>
                      <a:endParaRPr lang="en-US" altLang="zh-CN" sz="16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0">
                <a:tc>
                  <a:txBody>
                    <a:bodyPr/>
                    <a:p>
                      <a:pPr marL="0" indent="0" algn="l">
                        <a:spcBef>
                          <a:spcPct val="0"/>
                        </a:spcBef>
                        <a:spcAft>
                          <a:spcPct val="0"/>
                        </a:spcAft>
                      </a:pPr>
                      <a:r>
                        <a:rPr lang="en-US" altLang="zh-CN" sz="1600">
                          <a:latin typeface="Times New Roman" panose="02020603050405020304" charset="0"/>
                          <a:ea typeface="宋体" panose="02010600030101010101" pitchFamily="2" charset="-122"/>
                          <a:cs typeface="Times New Roman" panose="02020603050405020304" charset="0"/>
                        </a:rPr>
                        <a:t>lift one’s spirits</a:t>
                      </a:r>
                      <a:endParaRPr lang="en-US" altLang="zh-CN" sz="16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l">
                        <a:spcBef>
                          <a:spcPct val="0"/>
                        </a:spcBef>
                        <a:spcAft>
                          <a:spcPct val="0"/>
                        </a:spcAft>
                      </a:pPr>
                      <a:r>
                        <a:rPr lang="zh-CN" altLang="en-US" sz="1600">
                          <a:latin typeface="Times New Roman" panose="02020603050405020304" charset="0"/>
                          <a:ea typeface="宋体" panose="02010600030101010101" pitchFamily="2" charset="-122"/>
                        </a:rPr>
                        <a:t>心情变好</a:t>
                      </a:r>
                      <a:endParaRPr lang="zh-CN" altLang="en-US" sz="1600">
                        <a:latin typeface="Times New Roman" panose="02020603050405020304" charset="0"/>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l">
                        <a:spcBef>
                          <a:spcPct val="0"/>
                        </a:spcBef>
                        <a:spcAft>
                          <a:spcPct val="0"/>
                        </a:spcAft>
                      </a:pPr>
                      <a:r>
                        <a:rPr lang="zh-CN" altLang="en-US" sz="1600">
                          <a:latin typeface="Times New Roman" panose="02020603050405020304" charset="0"/>
                          <a:ea typeface="宋体" panose="02010600030101010101" pitchFamily="2" charset="-122"/>
                          <a:cs typeface="Times New Roman" panose="02020603050405020304" charset="0"/>
                        </a:rPr>
                        <a:t>选择性必修第四册 </a:t>
                      </a:r>
                      <a:r>
                        <a:rPr lang="en-US" altLang="zh-CN" sz="1600">
                          <a:latin typeface="Times New Roman" panose="02020603050405020304" charset="0"/>
                          <a:ea typeface="宋体" panose="02010600030101010101" pitchFamily="2" charset="-122"/>
                          <a:cs typeface="Times New Roman" panose="02020603050405020304" charset="0"/>
                        </a:rPr>
                        <a:t>Unit 2</a:t>
                      </a:r>
                      <a:endParaRPr lang="en-US" altLang="zh-CN" sz="16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0">
                <a:tc>
                  <a:txBody>
                    <a:bodyPr/>
                    <a:p>
                      <a:pPr marL="0" indent="0" algn="l">
                        <a:spcBef>
                          <a:spcPct val="0"/>
                        </a:spcBef>
                        <a:spcAft>
                          <a:spcPct val="0"/>
                        </a:spcAft>
                      </a:pPr>
                      <a:r>
                        <a:rPr lang="en-US" altLang="zh-CN" sz="1600">
                          <a:latin typeface="Times New Roman" panose="02020603050405020304" charset="0"/>
                          <a:ea typeface="宋体" panose="02010600030101010101" pitchFamily="2" charset="-122"/>
                          <a:cs typeface="Times New Roman" panose="02020603050405020304" charset="0"/>
                        </a:rPr>
                        <a:t>relieve stress /tiredness</a:t>
                      </a:r>
                      <a:endParaRPr lang="en-US" altLang="zh-CN" sz="16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l">
                        <a:spcBef>
                          <a:spcPct val="0"/>
                        </a:spcBef>
                        <a:spcAft>
                          <a:spcPct val="0"/>
                        </a:spcAft>
                      </a:pPr>
                      <a:r>
                        <a:rPr lang="zh-CN" altLang="en-US" sz="1600">
                          <a:latin typeface="Times New Roman" panose="02020603050405020304" charset="0"/>
                          <a:ea typeface="宋体" panose="02010600030101010101" pitchFamily="2" charset="-122"/>
                        </a:rPr>
                        <a:t>缓解压力、疲惫</a:t>
                      </a:r>
                      <a:endParaRPr lang="zh-CN" altLang="en-US" sz="1600">
                        <a:latin typeface="Times New Roman" panose="02020603050405020304" charset="0"/>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l">
                        <a:spcBef>
                          <a:spcPct val="0"/>
                        </a:spcBef>
                        <a:spcAft>
                          <a:spcPct val="0"/>
                        </a:spcAft>
                      </a:pPr>
                      <a:r>
                        <a:rPr lang="zh-CN" altLang="en-US" sz="1600">
                          <a:latin typeface="Times New Roman" panose="02020603050405020304" charset="0"/>
                          <a:ea typeface="宋体" panose="02010600030101010101" pitchFamily="2" charset="-122"/>
                          <a:cs typeface="Times New Roman" panose="02020603050405020304" charset="0"/>
                        </a:rPr>
                        <a:t>选择性必修第四册 </a:t>
                      </a:r>
                      <a:r>
                        <a:rPr lang="en-US" altLang="zh-CN" sz="1600">
                          <a:latin typeface="Times New Roman" panose="02020603050405020304" charset="0"/>
                          <a:ea typeface="宋体" panose="02010600030101010101" pitchFamily="2" charset="-122"/>
                          <a:cs typeface="Times New Roman" panose="02020603050405020304" charset="0"/>
                        </a:rPr>
                        <a:t>Unit 2</a:t>
                      </a:r>
                      <a:endParaRPr lang="en-US" altLang="zh-CN" sz="16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0">
                <a:tc>
                  <a:txBody>
                    <a:bodyPr/>
                    <a:p>
                      <a:pPr marL="0" indent="0" algn="l">
                        <a:spcBef>
                          <a:spcPct val="0"/>
                        </a:spcBef>
                        <a:spcAft>
                          <a:spcPct val="0"/>
                        </a:spcAft>
                      </a:pPr>
                      <a:r>
                        <a:rPr lang="en-US" altLang="zh-CN" sz="1600">
                          <a:latin typeface="Times New Roman" panose="02020603050405020304" charset="0"/>
                          <a:ea typeface="宋体" panose="02010600030101010101" pitchFamily="2" charset="-122"/>
                          <a:cs typeface="Times New Roman" panose="02020603050405020304" charset="0"/>
                        </a:rPr>
                        <a:t>improve concentration</a:t>
                      </a:r>
                      <a:endParaRPr lang="en-US" altLang="zh-CN" sz="16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l">
                        <a:spcBef>
                          <a:spcPct val="0"/>
                        </a:spcBef>
                        <a:spcAft>
                          <a:spcPct val="0"/>
                        </a:spcAft>
                      </a:pPr>
                      <a:r>
                        <a:rPr lang="zh-CN" altLang="en-US" sz="1600">
                          <a:latin typeface="Times New Roman" panose="02020603050405020304" charset="0"/>
                          <a:ea typeface="宋体" panose="02010600030101010101" pitchFamily="2" charset="-122"/>
                        </a:rPr>
                        <a:t>提升专注力</a:t>
                      </a:r>
                      <a:endParaRPr lang="zh-CN" altLang="en-US" sz="1600">
                        <a:latin typeface="Times New Roman" panose="02020603050405020304" charset="0"/>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l">
                        <a:spcBef>
                          <a:spcPct val="0"/>
                        </a:spcBef>
                        <a:spcAft>
                          <a:spcPct val="0"/>
                        </a:spcAft>
                      </a:pPr>
                      <a:r>
                        <a:rPr lang="zh-CN" altLang="en-US" sz="1600">
                          <a:latin typeface="Times New Roman" panose="02020603050405020304" charset="0"/>
                          <a:ea typeface="宋体" panose="02010600030101010101" pitchFamily="2" charset="-122"/>
                          <a:cs typeface="Times New Roman" panose="02020603050405020304" charset="0"/>
                        </a:rPr>
                        <a:t>选择性必修第四册 </a:t>
                      </a:r>
                      <a:r>
                        <a:rPr lang="en-US" altLang="zh-CN" sz="1600">
                          <a:latin typeface="Times New Roman" panose="02020603050405020304" charset="0"/>
                          <a:ea typeface="宋体" panose="02010600030101010101" pitchFamily="2" charset="-122"/>
                          <a:cs typeface="Times New Roman" panose="02020603050405020304" charset="0"/>
                        </a:rPr>
                        <a:t>Unit 2</a:t>
                      </a:r>
                      <a:endParaRPr lang="en-US" altLang="zh-CN" sz="16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0">
                <a:tc>
                  <a:txBody>
                    <a:bodyPr/>
                    <a:p>
                      <a:pPr marL="0" indent="0" algn="l">
                        <a:spcBef>
                          <a:spcPct val="0"/>
                        </a:spcBef>
                        <a:spcAft>
                          <a:spcPct val="0"/>
                        </a:spcAft>
                      </a:pPr>
                      <a:r>
                        <a:rPr lang="en-US" altLang="zh-CN" sz="1600">
                          <a:latin typeface="Times New Roman" panose="02020603050405020304" charset="0"/>
                          <a:ea typeface="宋体" panose="02010600030101010101" pitchFamily="2" charset="-122"/>
                          <a:cs typeface="Times New Roman" panose="02020603050405020304" charset="0"/>
                        </a:rPr>
                        <a:t>focus on study /lessons</a:t>
                      </a:r>
                      <a:endParaRPr lang="en-US" altLang="zh-CN" sz="16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l">
                        <a:spcBef>
                          <a:spcPct val="0"/>
                        </a:spcBef>
                        <a:spcAft>
                          <a:spcPct val="0"/>
                        </a:spcAft>
                      </a:pPr>
                      <a:r>
                        <a:rPr lang="zh-CN" altLang="en-US" sz="1600">
                          <a:latin typeface="Times New Roman" panose="02020603050405020304" charset="0"/>
                          <a:ea typeface="宋体" panose="02010600030101010101" pitchFamily="2" charset="-122"/>
                        </a:rPr>
                        <a:t>专心学习、听课</a:t>
                      </a:r>
                      <a:endParaRPr lang="zh-CN" altLang="en-US" sz="1600">
                        <a:latin typeface="Times New Roman" panose="02020603050405020304" charset="0"/>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l">
                        <a:spcBef>
                          <a:spcPct val="0"/>
                        </a:spcBef>
                        <a:spcAft>
                          <a:spcPct val="0"/>
                        </a:spcAft>
                      </a:pPr>
                      <a:r>
                        <a:rPr lang="zh-CN" altLang="en-US" sz="1600">
                          <a:latin typeface="Times New Roman" panose="02020603050405020304" charset="0"/>
                          <a:ea typeface="宋体" panose="02010600030101010101" pitchFamily="2" charset="-122"/>
                          <a:cs typeface="Times New Roman" panose="02020603050405020304" charset="0"/>
                        </a:rPr>
                        <a:t>必修第一册 </a:t>
                      </a:r>
                      <a:r>
                        <a:rPr lang="en-US" altLang="zh-CN" sz="1600">
                          <a:latin typeface="Times New Roman" panose="02020603050405020304" charset="0"/>
                          <a:ea typeface="宋体" panose="02010600030101010101" pitchFamily="2" charset="-122"/>
                          <a:cs typeface="Times New Roman" panose="02020603050405020304" charset="0"/>
                        </a:rPr>
                        <a:t>Unit 1</a:t>
                      </a:r>
                      <a:endParaRPr lang="en-US" altLang="zh-CN" sz="16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0">
                <a:tc>
                  <a:txBody>
                    <a:bodyPr/>
                    <a:p>
                      <a:pPr marL="0" indent="0" algn="l">
                        <a:spcBef>
                          <a:spcPct val="0"/>
                        </a:spcBef>
                        <a:spcAft>
                          <a:spcPct val="0"/>
                        </a:spcAft>
                      </a:pPr>
                      <a:r>
                        <a:rPr lang="en-US" altLang="zh-CN" sz="1600">
                          <a:latin typeface="Times New Roman" panose="02020603050405020304" charset="0"/>
                          <a:ea typeface="宋体" panose="02010600030101010101" pitchFamily="2" charset="-122"/>
                          <a:cs typeface="Times New Roman" panose="02020603050405020304" charset="0"/>
                        </a:rPr>
                        <a:t>keep up with schoolwork</a:t>
                      </a:r>
                      <a:endParaRPr lang="en-US" altLang="zh-CN" sz="16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l">
                        <a:spcBef>
                          <a:spcPct val="0"/>
                        </a:spcBef>
                        <a:spcAft>
                          <a:spcPct val="0"/>
                        </a:spcAft>
                      </a:pPr>
                      <a:r>
                        <a:rPr lang="zh-CN" altLang="en-US" sz="1600">
                          <a:latin typeface="Times New Roman" panose="02020603050405020304" charset="0"/>
                          <a:ea typeface="宋体" panose="02010600030101010101" pitchFamily="2" charset="-122"/>
                        </a:rPr>
                        <a:t>跟上课业进度</a:t>
                      </a:r>
                      <a:endParaRPr lang="zh-CN" altLang="en-US" sz="1600">
                        <a:latin typeface="Times New Roman" panose="02020603050405020304" charset="0"/>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l">
                        <a:spcBef>
                          <a:spcPct val="0"/>
                        </a:spcBef>
                        <a:spcAft>
                          <a:spcPct val="0"/>
                        </a:spcAft>
                      </a:pPr>
                      <a:r>
                        <a:rPr lang="zh-CN" altLang="en-US" sz="1600">
                          <a:latin typeface="Times New Roman" panose="02020603050405020304" charset="0"/>
                          <a:ea typeface="宋体" panose="02010600030101010101" pitchFamily="2" charset="-122"/>
                          <a:cs typeface="Times New Roman" panose="02020603050405020304" charset="0"/>
                        </a:rPr>
                        <a:t>必修第一册 </a:t>
                      </a:r>
                      <a:r>
                        <a:rPr lang="en-US" altLang="zh-CN" sz="1600">
                          <a:latin typeface="Times New Roman" panose="02020603050405020304" charset="0"/>
                          <a:ea typeface="宋体" panose="02010600030101010101" pitchFamily="2" charset="-122"/>
                          <a:cs typeface="Times New Roman" panose="02020603050405020304" charset="0"/>
                        </a:rPr>
                        <a:t>Unit 1</a:t>
                      </a:r>
                      <a:endParaRPr lang="en-US" altLang="zh-CN" sz="16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0">
                <a:tc>
                  <a:txBody>
                    <a:bodyPr/>
                    <a:p>
                      <a:pPr marL="0" indent="0" algn="l">
                        <a:spcBef>
                          <a:spcPct val="0"/>
                        </a:spcBef>
                        <a:spcAft>
                          <a:spcPct val="0"/>
                        </a:spcAft>
                      </a:pPr>
                      <a:r>
                        <a:rPr lang="en-US" altLang="zh-CN" sz="1600">
                          <a:latin typeface="Times New Roman" panose="02020603050405020304" charset="0"/>
                          <a:ea typeface="宋体" panose="02010600030101010101" pitchFamily="2" charset="-122"/>
                          <a:cs typeface="Times New Roman" panose="02020603050405020304" charset="0"/>
                        </a:rPr>
                        <a:t>I no longer suffer from pain after I changed my lifestyle.</a:t>
                      </a:r>
                      <a:endParaRPr lang="en-US" altLang="zh-CN" sz="16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l">
                        <a:spcBef>
                          <a:spcPct val="0"/>
                        </a:spcBef>
                        <a:spcAft>
                          <a:spcPct val="0"/>
                        </a:spcAft>
                      </a:pPr>
                      <a:r>
                        <a:rPr lang="zh-CN" altLang="en-US" sz="1600">
                          <a:latin typeface="Times New Roman" panose="02020603050405020304" charset="0"/>
                          <a:ea typeface="宋体" panose="02010600030101010101" pitchFamily="2" charset="-122"/>
                        </a:rPr>
                        <a:t>改变生活方式后，我再也没有感到疼痛。</a:t>
                      </a:r>
                      <a:endParaRPr lang="zh-CN" altLang="en-US" sz="1600">
                        <a:latin typeface="Times New Roman" panose="02020603050405020304" charset="0"/>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l">
                        <a:spcBef>
                          <a:spcPct val="0"/>
                        </a:spcBef>
                        <a:spcAft>
                          <a:spcPct val="0"/>
                        </a:spcAft>
                      </a:pPr>
                      <a:r>
                        <a:rPr lang="zh-CN" altLang="en-US" sz="1600">
                          <a:latin typeface="Times New Roman" panose="02020603050405020304" charset="0"/>
                          <a:ea typeface="宋体" panose="02010600030101010101" pitchFamily="2" charset="-122"/>
                          <a:cs typeface="Times New Roman" panose="02020603050405020304" charset="0"/>
                        </a:rPr>
                        <a:t>必修第一册 </a:t>
                      </a:r>
                      <a:r>
                        <a:rPr lang="en-US" altLang="zh-CN" sz="1600">
                          <a:latin typeface="Times New Roman" panose="02020603050405020304" charset="0"/>
                          <a:ea typeface="宋体" panose="02010600030101010101" pitchFamily="2" charset="-122"/>
                          <a:cs typeface="Times New Roman" panose="02020603050405020304" charset="0"/>
                        </a:rPr>
                        <a:t>Unit 3</a:t>
                      </a:r>
                      <a:endParaRPr lang="en-US" altLang="zh-CN" sz="16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0">
                <a:tc>
                  <a:txBody>
                    <a:bodyPr/>
                    <a:p>
                      <a:pPr marL="0" indent="0" algn="l">
                        <a:spcBef>
                          <a:spcPct val="0"/>
                        </a:spcBef>
                        <a:spcAft>
                          <a:spcPct val="0"/>
                        </a:spcAft>
                      </a:pPr>
                      <a:r>
                        <a:rPr lang="en-US" altLang="zh-CN" sz="1600">
                          <a:latin typeface="Times New Roman" panose="02020603050405020304" charset="0"/>
                          <a:ea typeface="宋体" panose="02010600030101010101" pitchFamily="2" charset="-122"/>
                          <a:cs typeface="Times New Roman" panose="02020603050405020304" charset="0"/>
                        </a:rPr>
                        <a:t>I can focus on my lessons after getting enough rest.</a:t>
                      </a:r>
                      <a:endParaRPr lang="en-US" altLang="zh-CN" sz="16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l">
                        <a:spcBef>
                          <a:spcPct val="0"/>
                        </a:spcBef>
                        <a:spcAft>
                          <a:spcPct val="0"/>
                        </a:spcAft>
                      </a:pPr>
                      <a:r>
                        <a:rPr lang="zh-CN" altLang="en-US" sz="1600">
                          <a:latin typeface="Times New Roman" panose="02020603050405020304" charset="0"/>
                          <a:ea typeface="宋体" panose="02010600030101010101" pitchFamily="2" charset="-122"/>
                        </a:rPr>
                        <a:t>休息充足后，我能够专心听课。</a:t>
                      </a:r>
                      <a:endParaRPr lang="zh-CN" altLang="en-US" sz="1600">
                        <a:latin typeface="Times New Roman" panose="02020603050405020304" charset="0"/>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l">
                        <a:spcBef>
                          <a:spcPct val="0"/>
                        </a:spcBef>
                        <a:spcAft>
                          <a:spcPct val="0"/>
                        </a:spcAft>
                      </a:pPr>
                      <a:r>
                        <a:rPr lang="zh-CN" altLang="en-US" sz="1600">
                          <a:latin typeface="Times New Roman" panose="02020603050405020304" charset="0"/>
                          <a:ea typeface="宋体" panose="02010600030101010101" pitchFamily="2" charset="-122"/>
                          <a:cs typeface="Times New Roman" panose="02020603050405020304" charset="0"/>
                        </a:rPr>
                        <a:t>必修第一册 </a:t>
                      </a:r>
                      <a:r>
                        <a:rPr lang="en-US" altLang="zh-CN" sz="1600">
                          <a:latin typeface="Times New Roman" panose="02020603050405020304" charset="0"/>
                          <a:ea typeface="宋体" panose="02010600030101010101" pitchFamily="2" charset="-122"/>
                          <a:cs typeface="Times New Roman" panose="02020603050405020304" charset="0"/>
                        </a:rPr>
                        <a:t>Unit 1</a:t>
                      </a:r>
                      <a:endParaRPr lang="en-US" altLang="zh-CN" sz="16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0">
                <a:tc>
                  <a:txBody>
                    <a:bodyPr/>
                    <a:p>
                      <a:pPr marL="0" indent="0" algn="l">
                        <a:spcBef>
                          <a:spcPct val="0"/>
                        </a:spcBef>
                        <a:spcAft>
                          <a:spcPct val="0"/>
                        </a:spcAft>
                      </a:pPr>
                      <a:r>
                        <a:rPr lang="en-US" altLang="zh-CN" sz="1600">
                          <a:latin typeface="Times New Roman" panose="02020603050405020304" charset="0"/>
                          <a:ea typeface="宋体" panose="02010600030101010101" pitchFamily="2" charset="-122"/>
                          <a:cs typeface="Times New Roman" panose="02020603050405020304" charset="0"/>
                        </a:rPr>
                        <a:t>A regular life makes us happy and energetic.</a:t>
                      </a:r>
                      <a:endParaRPr lang="en-US" altLang="zh-CN" sz="16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l">
                        <a:spcBef>
                          <a:spcPct val="0"/>
                        </a:spcBef>
                        <a:spcAft>
                          <a:spcPct val="0"/>
                        </a:spcAft>
                      </a:pPr>
                      <a:r>
                        <a:rPr lang="zh-CN" altLang="en-US" sz="1600">
                          <a:latin typeface="Times New Roman" panose="02020603050405020304" charset="0"/>
                          <a:ea typeface="宋体" panose="02010600030101010101" pitchFamily="2" charset="-122"/>
                        </a:rPr>
                        <a:t>规律的生活让我们心情愉悦、精力充沛。</a:t>
                      </a:r>
                      <a:endParaRPr lang="zh-CN" altLang="en-US" sz="1600">
                        <a:latin typeface="Times New Roman" panose="02020603050405020304" charset="0"/>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l">
                        <a:spcBef>
                          <a:spcPct val="0"/>
                        </a:spcBef>
                        <a:spcAft>
                          <a:spcPct val="0"/>
                        </a:spcAft>
                      </a:pPr>
                      <a:r>
                        <a:rPr lang="zh-CN" altLang="en-US" sz="1600">
                          <a:latin typeface="Times New Roman" panose="02020603050405020304" charset="0"/>
                          <a:ea typeface="宋体" panose="02010600030101010101" pitchFamily="2" charset="-122"/>
                          <a:cs typeface="Times New Roman" panose="02020603050405020304" charset="0"/>
                        </a:rPr>
                        <a:t>选择性必修第四册 </a:t>
                      </a:r>
                      <a:r>
                        <a:rPr lang="en-US" altLang="zh-CN" sz="1600">
                          <a:latin typeface="Times New Roman" panose="02020603050405020304" charset="0"/>
                          <a:ea typeface="宋体" panose="02010600030101010101" pitchFamily="2" charset="-122"/>
                          <a:cs typeface="Times New Roman" panose="02020603050405020304" charset="0"/>
                        </a:rPr>
                        <a:t>Unit 2</a:t>
                      </a:r>
                      <a:endParaRPr lang="en-US" altLang="zh-CN" sz="16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0">
                <a:tc>
                  <a:txBody>
                    <a:bodyPr/>
                    <a:p>
                      <a:pPr marL="0" indent="0" algn="l">
                        <a:spcBef>
                          <a:spcPct val="0"/>
                        </a:spcBef>
                        <a:spcAft>
                          <a:spcPct val="0"/>
                        </a:spcAft>
                      </a:pPr>
                      <a:r>
                        <a:rPr lang="en-US" altLang="zh-CN" sz="1600">
                          <a:latin typeface="Times New Roman" panose="02020603050405020304" charset="0"/>
                          <a:ea typeface="宋体" panose="02010600030101010101" pitchFamily="2" charset="-122"/>
                          <a:cs typeface="Times New Roman" panose="02020603050405020304" charset="0"/>
                        </a:rPr>
                        <a:t>Enough sleep not only makes our bodies healthy but also cheers us up.</a:t>
                      </a:r>
                      <a:endParaRPr lang="en-US" altLang="zh-CN" sz="16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l">
                        <a:spcBef>
                          <a:spcPct val="0"/>
                        </a:spcBef>
                        <a:spcAft>
                          <a:spcPct val="0"/>
                        </a:spcAft>
                      </a:pPr>
                      <a:r>
                        <a:rPr lang="zh-CN" altLang="en-US" sz="1600">
                          <a:latin typeface="Times New Roman" panose="02020603050405020304" charset="0"/>
                          <a:ea typeface="宋体" panose="02010600030101010101" pitchFamily="2" charset="-122"/>
                        </a:rPr>
                        <a:t>充足的睡眠不仅强健体魄，也能愉悦心情。</a:t>
                      </a:r>
                      <a:endParaRPr lang="zh-CN" altLang="en-US" sz="1600">
                        <a:latin typeface="Times New Roman" panose="02020603050405020304" charset="0"/>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l">
                        <a:spcBef>
                          <a:spcPct val="0"/>
                        </a:spcBef>
                        <a:spcAft>
                          <a:spcPct val="0"/>
                        </a:spcAft>
                      </a:pPr>
                      <a:r>
                        <a:rPr lang="zh-CN" altLang="en-US" sz="1600">
                          <a:latin typeface="Times New Roman" panose="02020603050405020304" charset="0"/>
                          <a:ea typeface="宋体" panose="02010600030101010101" pitchFamily="2" charset="-122"/>
                          <a:cs typeface="Times New Roman" panose="02020603050405020304" charset="0"/>
                        </a:rPr>
                        <a:t>选择性必修第四册 </a:t>
                      </a:r>
                      <a:r>
                        <a:rPr lang="en-US" altLang="zh-CN" sz="1600">
                          <a:latin typeface="Times New Roman" panose="02020603050405020304" charset="0"/>
                          <a:ea typeface="宋体" panose="02010600030101010101" pitchFamily="2" charset="-122"/>
                          <a:cs typeface="Times New Roman" panose="02020603050405020304" charset="0"/>
                        </a:rPr>
                        <a:t>Unit 2</a:t>
                      </a:r>
                      <a:endParaRPr lang="en-US" altLang="zh-CN" sz="16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bl>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58165" y="353695"/>
            <a:ext cx="4331335" cy="337185"/>
          </a:xfrm>
          <a:prstGeom prst="rect">
            <a:avLst/>
          </a:prstGeom>
          <a:solidFill>
            <a:schemeClr val="accent5">
              <a:lumMod val="20000"/>
              <a:lumOff val="80000"/>
            </a:schemeClr>
          </a:solidFill>
        </p:spPr>
        <p:txBody>
          <a:bodyPr wrap="square">
            <a:spAutoFit/>
          </a:bodyPr>
          <a:p>
            <a:pPr marL="0" indent="0" algn="just" defTabSz="266700">
              <a:spcBef>
                <a:spcPct val="0"/>
              </a:spcBef>
              <a:spcAft>
                <a:spcPct val="0"/>
              </a:spcAft>
            </a:pPr>
            <a:r>
              <a:rPr lang="zh-CN" altLang="en-US" sz="1600">
                <a:latin typeface="黑体" panose="02010609060101010101" charset="-122"/>
                <a:ea typeface="黑体" panose="02010609060101010101" charset="-122"/>
              </a:rPr>
              <a:t>六、好习惯养成与坚持（第二段：过程描写）</a:t>
            </a:r>
            <a:endParaRPr lang="zh-CN" altLang="en-US" sz="1600">
              <a:latin typeface="黑体" panose="02010609060101010101" charset="-122"/>
              <a:ea typeface="黑体" panose="02010609060101010101" charset="-122"/>
            </a:endParaRPr>
          </a:p>
        </p:txBody>
      </p:sp>
      <p:graphicFrame>
        <p:nvGraphicFramePr>
          <p:cNvPr id="3" name="表格 2"/>
          <p:cNvGraphicFramePr/>
          <p:nvPr/>
        </p:nvGraphicFramePr>
        <p:xfrm>
          <a:off x="1457960" y="917575"/>
          <a:ext cx="8185150" cy="1950720"/>
        </p:xfrm>
        <a:graphic>
          <a:graphicData uri="http://schemas.openxmlformats.org/drawingml/2006/table">
            <a:tbl>
              <a:tblPr/>
              <a:tblGrid>
                <a:gridCol w="2718435"/>
                <a:gridCol w="2497455"/>
                <a:gridCol w="2969260"/>
              </a:tblGrid>
              <a:tr h="0">
                <a:tc>
                  <a:txBody>
                    <a:bodyPr/>
                    <a:p>
                      <a:pPr marL="0" indent="0" algn="ctr">
                        <a:spcBef>
                          <a:spcPct val="0"/>
                        </a:spcBef>
                        <a:spcAft>
                          <a:spcPct val="0"/>
                        </a:spcAft>
                      </a:pPr>
                      <a:r>
                        <a:rPr lang="zh-CN" altLang="en-US" sz="1600" b="1">
                          <a:latin typeface="Times New Roman" panose="02020603050405020304" charset="0"/>
                          <a:ea typeface="宋体" panose="02010600030101010101" pitchFamily="2" charset="-122"/>
                          <a:cs typeface="Times New Roman" panose="02020603050405020304" charset="0"/>
                        </a:rPr>
                        <a:t>词块</a:t>
                      </a:r>
                      <a:r>
                        <a:rPr lang="en-US" altLang="zh-CN" sz="1600" b="1">
                          <a:latin typeface="Times New Roman" panose="02020603050405020304" charset="0"/>
                          <a:ea typeface="宋体" panose="02010600030101010101" pitchFamily="2" charset="-122"/>
                          <a:cs typeface="Times New Roman" panose="02020603050405020304" charset="0"/>
                        </a:rPr>
                        <a:t>/</a:t>
                      </a:r>
                      <a:r>
                        <a:rPr lang="zh-CN" altLang="en-US" sz="1600" b="1">
                          <a:latin typeface="Times New Roman" panose="02020603050405020304" charset="0"/>
                          <a:ea typeface="宋体" panose="02010600030101010101" pitchFamily="2" charset="-122"/>
                          <a:cs typeface="Times New Roman" panose="02020603050405020304" charset="0"/>
                        </a:rPr>
                        <a:t>句型</a:t>
                      </a:r>
                      <a:endParaRPr lang="zh-CN" altLang="en-US" sz="1600" b="1">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c>
                  <a:txBody>
                    <a:bodyPr/>
                    <a:p>
                      <a:pPr marL="0" indent="0" algn="ctr">
                        <a:spcBef>
                          <a:spcPct val="0"/>
                        </a:spcBef>
                        <a:spcAft>
                          <a:spcPct val="0"/>
                        </a:spcAft>
                      </a:pPr>
                      <a:r>
                        <a:rPr lang="zh-CN" altLang="en-US" sz="1600" b="1">
                          <a:latin typeface="Times New Roman" panose="02020603050405020304" charset="0"/>
                          <a:ea typeface="宋体" panose="02010600030101010101" pitchFamily="2" charset="-122"/>
                        </a:rPr>
                        <a:t>中文</a:t>
                      </a:r>
                      <a:endParaRPr lang="zh-CN" altLang="en-US" sz="1600" b="1">
                        <a:latin typeface="Times New Roman" panose="02020603050405020304" charset="0"/>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c>
                  <a:txBody>
                    <a:bodyPr/>
                    <a:p>
                      <a:pPr marL="0" indent="0" algn="ctr">
                        <a:spcBef>
                          <a:spcPct val="0"/>
                        </a:spcBef>
                        <a:spcAft>
                          <a:spcPct val="0"/>
                        </a:spcAft>
                      </a:pPr>
                      <a:r>
                        <a:rPr lang="zh-CN" altLang="en-US" sz="1600" b="1">
                          <a:latin typeface="Times New Roman" panose="02020603050405020304" charset="0"/>
                          <a:ea typeface="宋体" panose="02010600030101010101" pitchFamily="2" charset="-122"/>
                        </a:rPr>
                        <a:t>教材信息</a:t>
                      </a:r>
                      <a:endParaRPr lang="zh-CN" altLang="en-US" sz="1600" b="1">
                        <a:latin typeface="Times New Roman" panose="02020603050405020304" charset="0"/>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r>
              <a:tr h="0">
                <a:tc>
                  <a:txBody>
                    <a:bodyPr/>
                    <a:p>
                      <a:pPr marL="0" indent="0" algn="l">
                        <a:spcBef>
                          <a:spcPct val="0"/>
                        </a:spcBef>
                        <a:spcAft>
                          <a:spcPct val="0"/>
                        </a:spcAft>
                      </a:pPr>
                      <a:r>
                        <a:rPr lang="en-US" altLang="zh-CN" sz="1600">
                          <a:latin typeface="Times New Roman" panose="02020603050405020304" charset="0"/>
                          <a:ea typeface="宋体" panose="02010600030101010101" pitchFamily="2" charset="-122"/>
                          <a:cs typeface="Times New Roman" panose="02020603050405020304" charset="0"/>
                        </a:rPr>
                        <a:t>form good habits</a:t>
                      </a:r>
                      <a:endParaRPr lang="en-US" altLang="zh-CN" sz="16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c>
                  <a:txBody>
                    <a:bodyPr/>
                    <a:p>
                      <a:pPr marL="0" indent="0" algn="l">
                        <a:spcBef>
                          <a:spcPct val="0"/>
                        </a:spcBef>
                        <a:spcAft>
                          <a:spcPct val="0"/>
                        </a:spcAft>
                      </a:pPr>
                      <a:r>
                        <a:rPr lang="zh-CN" altLang="en-US" sz="1600">
                          <a:latin typeface="Times New Roman" panose="02020603050405020304" charset="0"/>
                          <a:ea typeface="宋体" panose="02010600030101010101" pitchFamily="2" charset="-122"/>
                        </a:rPr>
                        <a:t>养成好习惯</a:t>
                      </a:r>
                      <a:endParaRPr lang="zh-CN" altLang="en-US" sz="1600">
                        <a:latin typeface="Times New Roman" panose="02020603050405020304" charset="0"/>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c>
                  <a:txBody>
                    <a:bodyPr/>
                    <a:p>
                      <a:pPr marL="0" indent="0" algn="ctr">
                        <a:spcBef>
                          <a:spcPct val="0"/>
                        </a:spcBef>
                        <a:spcAft>
                          <a:spcPct val="0"/>
                        </a:spcAft>
                      </a:pPr>
                      <a:r>
                        <a:rPr lang="zh-CN" altLang="en-US" sz="1600">
                          <a:latin typeface="Times New Roman" panose="02020603050405020304" charset="0"/>
                          <a:ea typeface="宋体" panose="02010600030101010101" pitchFamily="2" charset="-122"/>
                          <a:cs typeface="Times New Roman" panose="02020603050405020304" charset="0"/>
                        </a:rPr>
                        <a:t>选择性必修第四册 </a:t>
                      </a:r>
                      <a:r>
                        <a:rPr lang="en-US" altLang="zh-CN" sz="1600">
                          <a:latin typeface="Times New Roman" panose="02020603050405020304" charset="0"/>
                          <a:ea typeface="宋体" panose="02010600030101010101" pitchFamily="2" charset="-122"/>
                          <a:cs typeface="Times New Roman" panose="02020603050405020304" charset="0"/>
                        </a:rPr>
                        <a:t>Unit 1</a:t>
                      </a:r>
                      <a:endParaRPr lang="en-US" altLang="zh-CN" sz="16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r>
              <a:tr h="0">
                <a:tc>
                  <a:txBody>
                    <a:bodyPr/>
                    <a:p>
                      <a:pPr marL="0" indent="0" algn="l">
                        <a:spcBef>
                          <a:spcPct val="0"/>
                        </a:spcBef>
                        <a:spcAft>
                          <a:spcPct val="0"/>
                        </a:spcAft>
                      </a:pPr>
                      <a:r>
                        <a:rPr lang="en-US" altLang="zh-CN" sz="1600">
                          <a:latin typeface="Times New Roman" panose="02020603050405020304" charset="0"/>
                          <a:ea typeface="宋体" panose="02010600030101010101" pitchFamily="2" charset="-122"/>
                          <a:cs typeface="Times New Roman" panose="02020603050405020304" charset="0"/>
                        </a:rPr>
                        <a:t>live a regular life</a:t>
                      </a:r>
                      <a:endParaRPr lang="en-US" altLang="zh-CN" sz="16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c>
                  <a:txBody>
                    <a:bodyPr/>
                    <a:p>
                      <a:pPr marL="0" indent="0" algn="l">
                        <a:spcBef>
                          <a:spcPct val="0"/>
                        </a:spcBef>
                        <a:spcAft>
                          <a:spcPct val="0"/>
                        </a:spcAft>
                      </a:pPr>
                      <a:r>
                        <a:rPr lang="zh-CN" altLang="en-US" sz="1600">
                          <a:latin typeface="Times New Roman" panose="02020603050405020304" charset="0"/>
                          <a:ea typeface="宋体" panose="02010600030101010101" pitchFamily="2" charset="-122"/>
                        </a:rPr>
                        <a:t>生活作息规律</a:t>
                      </a:r>
                      <a:endParaRPr lang="zh-CN" altLang="en-US" sz="1600">
                        <a:latin typeface="Times New Roman" panose="02020603050405020304" charset="0"/>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c>
                  <a:txBody>
                    <a:bodyPr/>
                    <a:p>
                      <a:pPr marL="0" indent="0" algn="ctr">
                        <a:spcBef>
                          <a:spcPct val="0"/>
                        </a:spcBef>
                        <a:spcAft>
                          <a:spcPct val="0"/>
                        </a:spcAft>
                      </a:pPr>
                      <a:r>
                        <a:rPr lang="zh-CN" altLang="en-US" sz="1600">
                          <a:latin typeface="Times New Roman" panose="02020603050405020304" charset="0"/>
                          <a:ea typeface="宋体" panose="02010600030101010101" pitchFamily="2" charset="-122"/>
                          <a:cs typeface="Times New Roman" panose="02020603050405020304" charset="0"/>
                        </a:rPr>
                        <a:t>选择性必修第四册 </a:t>
                      </a:r>
                      <a:r>
                        <a:rPr lang="en-US" altLang="zh-CN" sz="1600">
                          <a:latin typeface="Times New Roman" panose="02020603050405020304" charset="0"/>
                          <a:ea typeface="宋体" panose="02010600030101010101" pitchFamily="2" charset="-122"/>
                          <a:cs typeface="Times New Roman" panose="02020603050405020304" charset="0"/>
                        </a:rPr>
                        <a:t>Unit 1</a:t>
                      </a:r>
                      <a:endParaRPr lang="en-US" altLang="zh-CN" sz="16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r>
              <a:tr h="0">
                <a:tc>
                  <a:txBody>
                    <a:bodyPr/>
                    <a:p>
                      <a:pPr marL="0" indent="0" algn="l">
                        <a:spcBef>
                          <a:spcPct val="0"/>
                        </a:spcBef>
                        <a:spcAft>
                          <a:spcPct val="0"/>
                        </a:spcAft>
                      </a:pPr>
                      <a:r>
                        <a:rPr lang="en-US" altLang="zh-CN" sz="1600">
                          <a:latin typeface="Times New Roman" panose="02020603050405020304" charset="0"/>
                          <a:ea typeface="宋体" panose="02010600030101010101" pitchFamily="2" charset="-122"/>
                          <a:cs typeface="Times New Roman" panose="02020603050405020304" charset="0"/>
                        </a:rPr>
                        <a:t>become a daily routine</a:t>
                      </a:r>
                      <a:endParaRPr lang="en-US" altLang="zh-CN" sz="16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c>
                  <a:txBody>
                    <a:bodyPr/>
                    <a:p>
                      <a:pPr marL="0" indent="0" algn="l">
                        <a:spcBef>
                          <a:spcPct val="0"/>
                        </a:spcBef>
                        <a:spcAft>
                          <a:spcPct val="0"/>
                        </a:spcAft>
                      </a:pPr>
                      <a:r>
                        <a:rPr lang="zh-CN" altLang="en-US" sz="1600">
                          <a:latin typeface="Times New Roman" panose="02020603050405020304" charset="0"/>
                          <a:ea typeface="宋体" panose="02010600030101010101" pitchFamily="2" charset="-122"/>
                        </a:rPr>
                        <a:t>成为日常习惯</a:t>
                      </a:r>
                      <a:endParaRPr lang="zh-CN" altLang="en-US" sz="1600">
                        <a:latin typeface="Times New Roman" panose="02020603050405020304" charset="0"/>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c>
                  <a:txBody>
                    <a:bodyPr/>
                    <a:p>
                      <a:pPr marL="0" indent="0" algn="ctr">
                        <a:spcBef>
                          <a:spcPct val="0"/>
                        </a:spcBef>
                        <a:spcAft>
                          <a:spcPct val="0"/>
                        </a:spcAft>
                      </a:pPr>
                      <a:r>
                        <a:rPr lang="zh-CN" altLang="en-US" sz="1600">
                          <a:latin typeface="Times New Roman" panose="02020603050405020304" charset="0"/>
                          <a:ea typeface="宋体" panose="02010600030101010101" pitchFamily="2" charset="-122"/>
                          <a:cs typeface="Times New Roman" panose="02020603050405020304" charset="0"/>
                        </a:rPr>
                        <a:t>选择性必修第四册 </a:t>
                      </a:r>
                      <a:r>
                        <a:rPr lang="en-US" altLang="zh-CN" sz="1600">
                          <a:latin typeface="Times New Roman" panose="02020603050405020304" charset="0"/>
                          <a:ea typeface="宋体" panose="02010600030101010101" pitchFamily="2" charset="-122"/>
                          <a:cs typeface="Times New Roman" panose="02020603050405020304" charset="0"/>
                        </a:rPr>
                        <a:t>Unit 1</a:t>
                      </a:r>
                      <a:endParaRPr lang="en-US" altLang="zh-CN" sz="16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r>
              <a:tr h="0">
                <a:tc>
                  <a:txBody>
                    <a:bodyPr/>
                    <a:p>
                      <a:pPr marL="0" indent="0" algn="l">
                        <a:spcBef>
                          <a:spcPct val="0"/>
                        </a:spcBef>
                        <a:spcAft>
                          <a:spcPct val="0"/>
                        </a:spcAft>
                      </a:pPr>
                      <a:r>
                        <a:rPr lang="en-US" altLang="zh-CN" sz="1600">
                          <a:latin typeface="Times New Roman" panose="02020603050405020304" charset="0"/>
                          <a:ea typeface="宋体" panose="02010600030101010101" pitchFamily="2" charset="-122"/>
                          <a:cs typeface="Times New Roman" panose="02020603050405020304" charset="0"/>
                        </a:rPr>
                        <a:t>stick to a healthy lifestyle</a:t>
                      </a:r>
                      <a:endParaRPr lang="en-US" altLang="zh-CN" sz="16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c>
                  <a:txBody>
                    <a:bodyPr/>
                    <a:p>
                      <a:pPr marL="0" indent="0" algn="l">
                        <a:spcBef>
                          <a:spcPct val="0"/>
                        </a:spcBef>
                        <a:spcAft>
                          <a:spcPct val="0"/>
                        </a:spcAft>
                      </a:pPr>
                      <a:r>
                        <a:rPr lang="zh-CN" altLang="en-US" sz="1600">
                          <a:latin typeface="Times New Roman" panose="02020603050405020304" charset="0"/>
                          <a:ea typeface="宋体" panose="02010600030101010101" pitchFamily="2" charset="-122"/>
                        </a:rPr>
                        <a:t>坚持健康的生活方式</a:t>
                      </a:r>
                      <a:endParaRPr lang="zh-CN" altLang="en-US" sz="1600">
                        <a:latin typeface="Times New Roman" panose="02020603050405020304" charset="0"/>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c>
                  <a:txBody>
                    <a:bodyPr/>
                    <a:p>
                      <a:pPr marL="0" indent="0" algn="ctr">
                        <a:spcBef>
                          <a:spcPct val="0"/>
                        </a:spcBef>
                        <a:spcAft>
                          <a:spcPct val="0"/>
                        </a:spcAft>
                      </a:pPr>
                      <a:r>
                        <a:rPr lang="zh-CN" altLang="en-US" sz="1600">
                          <a:latin typeface="Times New Roman" panose="02020603050405020304" charset="0"/>
                          <a:ea typeface="宋体" panose="02010600030101010101" pitchFamily="2" charset="-122"/>
                          <a:cs typeface="Times New Roman" panose="02020603050405020304" charset="0"/>
                        </a:rPr>
                        <a:t>选择性必修第四册 </a:t>
                      </a:r>
                      <a:r>
                        <a:rPr lang="en-US" altLang="zh-CN" sz="1600">
                          <a:latin typeface="Times New Roman" panose="02020603050405020304" charset="0"/>
                          <a:ea typeface="宋体" panose="02010600030101010101" pitchFamily="2" charset="-122"/>
                          <a:cs typeface="Times New Roman" panose="02020603050405020304" charset="0"/>
                        </a:rPr>
                        <a:t>Unit 1</a:t>
                      </a:r>
                      <a:endParaRPr lang="en-US" altLang="zh-CN" sz="16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r>
              <a:tr h="0">
                <a:tc>
                  <a:txBody>
                    <a:bodyPr/>
                    <a:p>
                      <a:pPr marL="0" indent="0" algn="l">
                        <a:spcBef>
                          <a:spcPct val="0"/>
                        </a:spcBef>
                        <a:spcAft>
                          <a:spcPct val="0"/>
                        </a:spcAft>
                      </a:pPr>
                      <a:r>
                        <a:rPr lang="en-US" altLang="zh-CN" sz="1600">
                          <a:latin typeface="Times New Roman" panose="02020603050405020304" charset="0"/>
                          <a:ea typeface="宋体" panose="02010600030101010101" pitchFamily="2" charset="-122"/>
                          <a:cs typeface="Times New Roman" panose="02020603050405020304" charset="0"/>
                        </a:rPr>
                        <a:t>Gradually, a healthy routine has become part of my daily life.</a:t>
                      </a:r>
                      <a:endParaRPr lang="en-US" altLang="zh-CN" sz="16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c>
                  <a:txBody>
                    <a:bodyPr/>
                    <a:p>
                      <a:pPr marL="0" indent="0" algn="l">
                        <a:spcBef>
                          <a:spcPct val="0"/>
                        </a:spcBef>
                        <a:spcAft>
                          <a:spcPct val="0"/>
                        </a:spcAft>
                      </a:pPr>
                      <a:r>
                        <a:rPr lang="zh-CN" altLang="en-US" sz="1600">
                          <a:latin typeface="Times New Roman" panose="02020603050405020304" charset="0"/>
                          <a:ea typeface="宋体" panose="02010600030101010101" pitchFamily="2" charset="-122"/>
                        </a:rPr>
                        <a:t>渐渐地，健康的作息融入了我的日常生活。</a:t>
                      </a:r>
                      <a:endParaRPr lang="zh-CN" altLang="en-US" sz="1600">
                        <a:latin typeface="Times New Roman" panose="02020603050405020304" charset="0"/>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c>
                  <a:txBody>
                    <a:bodyPr/>
                    <a:p>
                      <a:pPr marL="0" indent="0" algn="ctr">
                        <a:spcBef>
                          <a:spcPct val="0"/>
                        </a:spcBef>
                        <a:spcAft>
                          <a:spcPct val="0"/>
                        </a:spcAft>
                      </a:pPr>
                      <a:r>
                        <a:rPr lang="zh-CN" altLang="en-US" sz="1600">
                          <a:latin typeface="Times New Roman" panose="02020603050405020304" charset="0"/>
                          <a:ea typeface="宋体" panose="02010600030101010101" pitchFamily="2" charset="-122"/>
                          <a:cs typeface="Times New Roman" panose="02020603050405020304" charset="0"/>
                        </a:rPr>
                        <a:t>选择性必修第四册 </a:t>
                      </a:r>
                      <a:r>
                        <a:rPr lang="en-US" altLang="zh-CN" sz="1600">
                          <a:latin typeface="Times New Roman" panose="02020603050405020304" charset="0"/>
                          <a:ea typeface="宋体" panose="02010600030101010101" pitchFamily="2" charset="-122"/>
                          <a:cs typeface="Times New Roman" panose="02020603050405020304" charset="0"/>
                        </a:rPr>
                        <a:t>Unit 1</a:t>
                      </a:r>
                      <a:endParaRPr lang="en-US" altLang="zh-CN" sz="16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r>
            </a:tbl>
          </a:graphicData>
        </a:graphic>
      </p:graphicFrame>
      <p:sp>
        <p:nvSpPr>
          <p:cNvPr id="4" name="文本框 3"/>
          <p:cNvSpPr txBox="1"/>
          <p:nvPr/>
        </p:nvSpPr>
        <p:spPr>
          <a:xfrm>
            <a:off x="558165" y="3094990"/>
            <a:ext cx="4142105" cy="337185"/>
          </a:xfrm>
          <a:prstGeom prst="rect">
            <a:avLst/>
          </a:prstGeom>
          <a:solidFill>
            <a:schemeClr val="accent5">
              <a:lumMod val="20000"/>
              <a:lumOff val="80000"/>
            </a:schemeClr>
          </a:solidFill>
        </p:spPr>
        <p:txBody>
          <a:bodyPr wrap="square" rtlCol="0" anchor="t">
            <a:spAutoFit/>
          </a:bodyPr>
          <a:p>
            <a:r>
              <a:rPr lang="zh-CN" altLang="en-US" sz="1600">
                <a:latin typeface="黑体" panose="02010609060101010101" charset="-122"/>
                <a:ea typeface="黑体" panose="02010609060101010101" charset="-122"/>
              </a:rPr>
              <a:t>七、主旨感悟与升华（第二段：结尾收尾）</a:t>
            </a:r>
            <a:endParaRPr lang="zh-CN" altLang="en-US" sz="1600">
              <a:latin typeface="黑体" panose="02010609060101010101" charset="-122"/>
              <a:ea typeface="黑体" panose="02010609060101010101" charset="-122"/>
            </a:endParaRPr>
          </a:p>
        </p:txBody>
      </p:sp>
      <p:graphicFrame>
        <p:nvGraphicFramePr>
          <p:cNvPr id="6" name="表格 5"/>
          <p:cNvGraphicFramePr/>
          <p:nvPr/>
        </p:nvGraphicFramePr>
        <p:xfrm>
          <a:off x="1477962" y="3658870"/>
          <a:ext cx="8165465" cy="2682240"/>
        </p:xfrm>
        <a:graphic>
          <a:graphicData uri="http://schemas.openxmlformats.org/drawingml/2006/table">
            <a:tbl>
              <a:tblPr/>
              <a:tblGrid>
                <a:gridCol w="3072130"/>
                <a:gridCol w="2132965"/>
                <a:gridCol w="2960370"/>
              </a:tblGrid>
              <a:tr h="0">
                <a:tc>
                  <a:txBody>
                    <a:bodyPr/>
                    <a:p>
                      <a:pPr marL="0" indent="0" algn="ctr">
                        <a:spcBef>
                          <a:spcPct val="0"/>
                        </a:spcBef>
                        <a:spcAft>
                          <a:spcPct val="0"/>
                        </a:spcAft>
                      </a:pPr>
                      <a:r>
                        <a:rPr lang="zh-CN" altLang="en-US" sz="1600" b="1">
                          <a:latin typeface="Times New Roman" panose="02020603050405020304" charset="0"/>
                          <a:ea typeface="宋体" panose="02010600030101010101" pitchFamily="2" charset="-122"/>
                          <a:cs typeface="Times New Roman" panose="02020603050405020304" charset="0"/>
                        </a:rPr>
                        <a:t>词块</a:t>
                      </a:r>
                      <a:r>
                        <a:rPr lang="en-US" altLang="zh-CN" sz="1600" b="1">
                          <a:latin typeface="Times New Roman" panose="02020603050405020304" charset="0"/>
                          <a:ea typeface="宋体" panose="02010600030101010101" pitchFamily="2" charset="-122"/>
                          <a:cs typeface="Times New Roman" panose="02020603050405020304" charset="0"/>
                        </a:rPr>
                        <a:t>/</a:t>
                      </a:r>
                      <a:r>
                        <a:rPr lang="zh-CN" altLang="en-US" sz="1600" b="1">
                          <a:latin typeface="Times New Roman" panose="02020603050405020304" charset="0"/>
                          <a:ea typeface="宋体" panose="02010600030101010101" pitchFamily="2" charset="-122"/>
                          <a:cs typeface="Times New Roman" panose="02020603050405020304" charset="0"/>
                        </a:rPr>
                        <a:t>句型</a:t>
                      </a:r>
                      <a:endParaRPr lang="zh-CN" altLang="en-US" sz="1600" b="1">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c>
                  <a:txBody>
                    <a:bodyPr/>
                    <a:p>
                      <a:pPr marL="0" indent="0" algn="ctr">
                        <a:spcBef>
                          <a:spcPct val="0"/>
                        </a:spcBef>
                        <a:spcAft>
                          <a:spcPct val="0"/>
                        </a:spcAft>
                      </a:pPr>
                      <a:r>
                        <a:rPr lang="zh-CN" altLang="en-US" sz="1600" b="1">
                          <a:latin typeface="Times New Roman" panose="02020603050405020304" charset="0"/>
                          <a:ea typeface="宋体" panose="02010600030101010101" pitchFamily="2" charset="-122"/>
                        </a:rPr>
                        <a:t>中文</a:t>
                      </a:r>
                      <a:endParaRPr lang="zh-CN" altLang="en-US" sz="1600" b="1">
                        <a:latin typeface="Times New Roman" panose="02020603050405020304" charset="0"/>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c>
                  <a:txBody>
                    <a:bodyPr/>
                    <a:p>
                      <a:pPr marL="0" indent="0" algn="ctr">
                        <a:spcBef>
                          <a:spcPct val="0"/>
                        </a:spcBef>
                        <a:spcAft>
                          <a:spcPct val="0"/>
                        </a:spcAft>
                      </a:pPr>
                      <a:r>
                        <a:rPr lang="zh-CN" altLang="en-US" sz="1600" b="1">
                          <a:latin typeface="Times New Roman" panose="02020603050405020304" charset="0"/>
                          <a:ea typeface="宋体" panose="02010600030101010101" pitchFamily="2" charset="-122"/>
                        </a:rPr>
                        <a:t>教材信息</a:t>
                      </a:r>
                      <a:endParaRPr lang="zh-CN" altLang="en-US" sz="1600" b="1">
                        <a:latin typeface="Times New Roman" panose="02020603050405020304" charset="0"/>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r>
              <a:tr h="0">
                <a:tc>
                  <a:txBody>
                    <a:bodyPr/>
                    <a:p>
                      <a:pPr marL="0" indent="0" algn="l">
                        <a:spcBef>
                          <a:spcPct val="0"/>
                        </a:spcBef>
                        <a:spcAft>
                          <a:spcPct val="0"/>
                        </a:spcAft>
                      </a:pPr>
                      <a:r>
                        <a:rPr lang="en-US" altLang="zh-CN" sz="1600">
                          <a:latin typeface="Times New Roman" panose="02020603050405020304" charset="0"/>
                          <a:ea typeface="宋体" panose="02010600030101010101" pitchFamily="2" charset="-122"/>
                          <a:cs typeface="Times New Roman" panose="02020603050405020304" charset="0"/>
                        </a:rPr>
                        <a:t>benefit both body and mind</a:t>
                      </a:r>
                      <a:endParaRPr lang="en-US" altLang="zh-CN" sz="16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c>
                  <a:txBody>
                    <a:bodyPr/>
                    <a:p>
                      <a:pPr marL="0" indent="0" algn="l">
                        <a:spcBef>
                          <a:spcPct val="0"/>
                        </a:spcBef>
                        <a:spcAft>
                          <a:spcPct val="0"/>
                        </a:spcAft>
                      </a:pPr>
                      <a:r>
                        <a:rPr lang="zh-CN" altLang="en-US" sz="1600">
                          <a:latin typeface="Times New Roman" panose="02020603050405020304" charset="0"/>
                          <a:ea typeface="宋体" panose="02010600030101010101" pitchFamily="2" charset="-122"/>
                        </a:rPr>
                        <a:t>身心双重受益</a:t>
                      </a:r>
                      <a:endParaRPr lang="zh-CN" altLang="en-US" sz="1600">
                        <a:latin typeface="Times New Roman" panose="02020603050405020304" charset="0"/>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c>
                  <a:txBody>
                    <a:bodyPr/>
                    <a:p>
                      <a:pPr marL="0" indent="0" algn="l">
                        <a:spcBef>
                          <a:spcPct val="0"/>
                        </a:spcBef>
                        <a:spcAft>
                          <a:spcPct val="0"/>
                        </a:spcAft>
                      </a:pPr>
                      <a:r>
                        <a:rPr lang="zh-CN" altLang="en-US" sz="1600">
                          <a:latin typeface="Times New Roman" panose="02020603050405020304" charset="0"/>
                          <a:ea typeface="宋体" panose="02010600030101010101" pitchFamily="2" charset="-122"/>
                          <a:cs typeface="Times New Roman" panose="02020603050405020304" charset="0"/>
                        </a:rPr>
                        <a:t>选择性必修第四册 </a:t>
                      </a:r>
                      <a:r>
                        <a:rPr lang="en-US" altLang="zh-CN" sz="1600">
                          <a:latin typeface="Times New Roman" panose="02020603050405020304" charset="0"/>
                          <a:ea typeface="宋体" panose="02010600030101010101" pitchFamily="2" charset="-122"/>
                          <a:cs typeface="Times New Roman" panose="02020603050405020304" charset="0"/>
                        </a:rPr>
                        <a:t>Unit 2</a:t>
                      </a:r>
                      <a:endParaRPr lang="en-US" altLang="zh-CN" sz="16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r>
              <a:tr h="0">
                <a:tc>
                  <a:txBody>
                    <a:bodyPr/>
                    <a:p>
                      <a:pPr marL="0" indent="0" algn="l">
                        <a:spcBef>
                          <a:spcPct val="0"/>
                        </a:spcBef>
                        <a:spcAft>
                          <a:spcPct val="0"/>
                        </a:spcAft>
                      </a:pPr>
                      <a:r>
                        <a:rPr lang="en-US" altLang="zh-CN" sz="1600">
                          <a:latin typeface="Times New Roman" panose="02020603050405020304" charset="0"/>
                          <a:ea typeface="宋体" panose="02010600030101010101" pitchFamily="2" charset="-122"/>
                          <a:cs typeface="Times New Roman" panose="02020603050405020304" charset="0"/>
                        </a:rPr>
                        <a:t>It is important for teenagers to balance study and leisure.</a:t>
                      </a:r>
                      <a:endParaRPr lang="en-US" altLang="zh-CN" sz="16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c>
                  <a:txBody>
                    <a:bodyPr/>
                    <a:p>
                      <a:pPr marL="0" indent="0" algn="l">
                        <a:spcBef>
                          <a:spcPct val="0"/>
                        </a:spcBef>
                        <a:spcAft>
                          <a:spcPct val="0"/>
                        </a:spcAft>
                      </a:pPr>
                      <a:r>
                        <a:rPr lang="zh-CN" altLang="en-US" sz="1600">
                          <a:latin typeface="Times New Roman" panose="02020603050405020304" charset="0"/>
                          <a:ea typeface="宋体" panose="02010600030101010101" pitchFamily="2" charset="-122"/>
                        </a:rPr>
                        <a:t>对于青少年而言，平衡学习与休闲至关重要。</a:t>
                      </a:r>
                      <a:endParaRPr lang="zh-CN" altLang="en-US" sz="1600">
                        <a:latin typeface="Times New Roman" panose="02020603050405020304" charset="0"/>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c>
                  <a:txBody>
                    <a:bodyPr/>
                    <a:p>
                      <a:pPr marL="0" indent="0" algn="l">
                        <a:spcBef>
                          <a:spcPct val="0"/>
                        </a:spcBef>
                        <a:spcAft>
                          <a:spcPct val="0"/>
                        </a:spcAft>
                      </a:pPr>
                      <a:r>
                        <a:rPr lang="zh-CN" altLang="en-US" sz="1600">
                          <a:latin typeface="Times New Roman" panose="02020603050405020304" charset="0"/>
                          <a:ea typeface="宋体" panose="02010600030101010101" pitchFamily="2" charset="-122"/>
                          <a:cs typeface="Times New Roman" panose="02020603050405020304" charset="0"/>
                        </a:rPr>
                        <a:t>必修第一册 </a:t>
                      </a:r>
                      <a:r>
                        <a:rPr lang="en-US" altLang="zh-CN" sz="1600">
                          <a:latin typeface="Times New Roman" panose="02020603050405020304" charset="0"/>
                          <a:ea typeface="宋体" panose="02010600030101010101" pitchFamily="2" charset="-122"/>
                          <a:cs typeface="Times New Roman" panose="02020603050405020304" charset="0"/>
                        </a:rPr>
                        <a:t>Unit 1</a:t>
                      </a:r>
                      <a:endParaRPr lang="en-US" altLang="zh-CN" sz="16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r>
              <a:tr h="0">
                <a:tc>
                  <a:txBody>
                    <a:bodyPr/>
                    <a:p>
                      <a:pPr marL="0" indent="0" algn="l">
                        <a:spcBef>
                          <a:spcPct val="0"/>
                        </a:spcBef>
                        <a:spcAft>
                          <a:spcPct val="0"/>
                        </a:spcAft>
                      </a:pPr>
                      <a:r>
                        <a:rPr lang="en-US" altLang="zh-CN" sz="1600">
                          <a:latin typeface="Times New Roman" panose="02020603050405020304" charset="0"/>
                          <a:ea typeface="宋体" panose="02010600030101010101" pitchFamily="2" charset="-122"/>
                          <a:cs typeface="Times New Roman" panose="02020603050405020304" charset="0"/>
                        </a:rPr>
                        <a:t>Enough sleep and light exercise helped me get back to good condition.</a:t>
                      </a:r>
                      <a:endParaRPr lang="en-US" altLang="zh-CN" sz="16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c>
                  <a:txBody>
                    <a:bodyPr/>
                    <a:p>
                      <a:pPr marL="0" indent="0" algn="l">
                        <a:spcBef>
                          <a:spcPct val="0"/>
                        </a:spcBef>
                        <a:spcAft>
                          <a:spcPct val="0"/>
                        </a:spcAft>
                      </a:pPr>
                      <a:r>
                        <a:rPr lang="zh-CN" altLang="en-US" sz="1600">
                          <a:latin typeface="Times New Roman" panose="02020603050405020304" charset="0"/>
                          <a:ea typeface="宋体" panose="02010600030101010101" pitchFamily="2" charset="-122"/>
                        </a:rPr>
                        <a:t>充足的睡眠与轻度运动让我恢复了健康状态。</a:t>
                      </a:r>
                      <a:endParaRPr lang="zh-CN" altLang="en-US" sz="1600">
                        <a:latin typeface="Times New Roman" panose="02020603050405020304" charset="0"/>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c>
                  <a:txBody>
                    <a:bodyPr/>
                    <a:p>
                      <a:pPr marL="0" indent="0" algn="l">
                        <a:spcBef>
                          <a:spcPct val="0"/>
                        </a:spcBef>
                        <a:spcAft>
                          <a:spcPct val="0"/>
                        </a:spcAft>
                      </a:pPr>
                      <a:r>
                        <a:rPr lang="zh-CN" altLang="en-US" sz="1600">
                          <a:latin typeface="Times New Roman" panose="02020603050405020304" charset="0"/>
                          <a:ea typeface="宋体" panose="02010600030101010101" pitchFamily="2" charset="-122"/>
                          <a:cs typeface="Times New Roman" panose="02020603050405020304" charset="0"/>
                        </a:rPr>
                        <a:t>必修第一册 </a:t>
                      </a:r>
                      <a:r>
                        <a:rPr lang="en-US" altLang="zh-CN" sz="1600">
                          <a:latin typeface="Times New Roman" panose="02020603050405020304" charset="0"/>
                          <a:ea typeface="宋体" panose="02010600030101010101" pitchFamily="2" charset="-122"/>
                          <a:cs typeface="Times New Roman" panose="02020603050405020304" charset="0"/>
                        </a:rPr>
                        <a:t>Unit 3</a:t>
                      </a:r>
                      <a:endParaRPr lang="en-US" altLang="zh-CN" sz="16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r>
              <a:tr h="0">
                <a:tc>
                  <a:txBody>
                    <a:bodyPr/>
                    <a:p>
                      <a:pPr marL="0" indent="0" algn="l">
                        <a:spcBef>
                          <a:spcPct val="0"/>
                        </a:spcBef>
                        <a:spcAft>
                          <a:spcPct val="0"/>
                        </a:spcAft>
                      </a:pPr>
                      <a:r>
                        <a:rPr lang="en-US" altLang="zh-CN" sz="1600">
                          <a:latin typeface="Times New Roman" panose="02020603050405020304" charset="0"/>
                          <a:ea typeface="宋体" panose="02010600030101010101" pitchFamily="2" charset="-122"/>
                          <a:cs typeface="Times New Roman" panose="02020603050405020304" charset="0"/>
                        </a:rPr>
                        <a:t>A healthy lifestyle brings peace of mind as well as physical health.</a:t>
                      </a:r>
                      <a:endParaRPr lang="en-US" altLang="zh-CN" sz="16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c>
                  <a:txBody>
                    <a:bodyPr/>
                    <a:p>
                      <a:pPr marL="0" indent="0" algn="l">
                        <a:spcBef>
                          <a:spcPct val="0"/>
                        </a:spcBef>
                        <a:spcAft>
                          <a:spcPct val="0"/>
                        </a:spcAft>
                      </a:pPr>
                      <a:r>
                        <a:rPr lang="zh-CN" altLang="en-US" sz="1600">
                          <a:latin typeface="Times New Roman" panose="02020603050405020304" charset="0"/>
                          <a:ea typeface="宋体" panose="02010600030101010101" pitchFamily="2" charset="-122"/>
                        </a:rPr>
                        <a:t>健康的生活方式既能强身，也能让人心境平和。</a:t>
                      </a:r>
                      <a:endParaRPr lang="zh-CN" altLang="en-US" sz="1600">
                        <a:latin typeface="Times New Roman" panose="02020603050405020304" charset="0"/>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c>
                  <a:txBody>
                    <a:bodyPr/>
                    <a:p>
                      <a:pPr marL="0" indent="0" algn="l">
                        <a:spcBef>
                          <a:spcPct val="0"/>
                        </a:spcBef>
                        <a:spcAft>
                          <a:spcPct val="0"/>
                        </a:spcAft>
                      </a:pPr>
                      <a:r>
                        <a:rPr lang="zh-CN" altLang="en-US" sz="1600">
                          <a:latin typeface="Times New Roman" panose="02020603050405020304" charset="0"/>
                          <a:ea typeface="宋体" panose="02010600030101010101" pitchFamily="2" charset="-122"/>
                          <a:cs typeface="Times New Roman" panose="02020603050405020304" charset="0"/>
                        </a:rPr>
                        <a:t>选择性必修第四册 </a:t>
                      </a:r>
                      <a:r>
                        <a:rPr lang="en-US" altLang="zh-CN" sz="1600">
                          <a:latin typeface="Times New Roman" panose="02020603050405020304" charset="0"/>
                          <a:ea typeface="宋体" panose="02010600030101010101" pitchFamily="2" charset="-122"/>
                          <a:cs typeface="Times New Roman" panose="02020603050405020304" charset="0"/>
                        </a:rPr>
                        <a:t>Unit 2</a:t>
                      </a:r>
                      <a:endParaRPr lang="en-US" altLang="zh-CN" sz="1600">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r>
            </a:tbl>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38200" y="380365"/>
            <a:ext cx="1716405" cy="460375"/>
          </a:xfrm>
          <a:prstGeom prst="rect">
            <a:avLst/>
          </a:prstGeom>
          <a:solidFill>
            <a:schemeClr val="accent5">
              <a:lumMod val="20000"/>
              <a:lumOff val="80000"/>
            </a:schemeClr>
          </a:solidFill>
        </p:spPr>
        <p:txBody>
          <a:bodyPr wrap="square">
            <a:spAutoFit/>
          </a:bodyPr>
          <a:p>
            <a:pPr algn="l"/>
            <a:r>
              <a:rPr lang="en-US" altLang="zh-CN" sz="2400">
                <a:latin typeface="Times New Roman" panose="02020603050405020304" charset="0"/>
                <a:ea typeface="微软雅黑" panose="020B0503020204020204" charset="-122"/>
                <a:cs typeface="Times New Roman" panose="02020603050405020304" charset="0"/>
              </a:rPr>
              <a:t>Homework</a:t>
            </a:r>
            <a:r>
              <a:rPr lang="zh-CN" altLang="en-US" sz="2400">
                <a:latin typeface="Times New Roman" panose="02020603050405020304" charset="0"/>
                <a:ea typeface="微软雅黑" panose="020B0503020204020204" charset="-122"/>
                <a:cs typeface="Times New Roman" panose="02020603050405020304" charset="0"/>
              </a:rPr>
              <a:t>：</a:t>
            </a:r>
            <a:endParaRPr lang="zh-CN" altLang="en-US" sz="2400">
              <a:latin typeface="Times New Roman" panose="02020603050405020304" charset="0"/>
              <a:ea typeface="微软雅黑" panose="020B0503020204020204" charset="-122"/>
              <a:cs typeface="Times New Roman" panose="02020603050405020304" charset="0"/>
            </a:endParaRPr>
          </a:p>
        </p:txBody>
      </p:sp>
      <p:graphicFrame>
        <p:nvGraphicFramePr>
          <p:cNvPr id="4" name="表格 3"/>
          <p:cNvGraphicFramePr/>
          <p:nvPr/>
        </p:nvGraphicFramePr>
        <p:xfrm>
          <a:off x="725170" y="1266190"/>
          <a:ext cx="10741660" cy="3291840"/>
        </p:xfrm>
        <a:graphic>
          <a:graphicData uri="http://schemas.openxmlformats.org/drawingml/2006/table">
            <a:tbl>
              <a:tblPr/>
              <a:tblGrid>
                <a:gridCol w="3023870"/>
                <a:gridCol w="7717790"/>
              </a:tblGrid>
              <a:tr h="333375">
                <a:tc>
                  <a:txBody>
                    <a:bodyPr/>
                    <a:p>
                      <a:pPr marL="0" indent="0" algn="ctr">
                        <a:lnSpc>
                          <a:spcPct val="150000"/>
                        </a:lnSpc>
                        <a:spcBef>
                          <a:spcPct val="0"/>
                        </a:spcBef>
                        <a:spcAft>
                          <a:spcPct val="0"/>
                        </a:spcAft>
                      </a:pPr>
                      <a:r>
                        <a:rPr lang="zh-CN" altLang="en-US" sz="2000" b="1">
                          <a:latin typeface="宋体" panose="02010600030101010101" pitchFamily="2" charset="-122"/>
                          <a:ea typeface="宋体" panose="02010600030101010101" pitchFamily="2" charset="-122"/>
                        </a:rPr>
                        <a:t>层次</a:t>
                      </a:r>
                      <a:endParaRPr lang="zh-CN" altLang="en-US" sz="2000" b="1">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ctr">
                        <a:lnSpc>
                          <a:spcPct val="150000"/>
                        </a:lnSpc>
                        <a:spcBef>
                          <a:spcPct val="0"/>
                        </a:spcBef>
                        <a:spcAft>
                          <a:spcPct val="0"/>
                        </a:spcAft>
                      </a:pPr>
                      <a:r>
                        <a:rPr lang="zh-CN" altLang="en-US" sz="2000" b="1">
                          <a:latin typeface="宋体" panose="02010600030101010101" pitchFamily="2" charset="-122"/>
                          <a:ea typeface="宋体" panose="02010600030101010101" pitchFamily="2" charset="-122"/>
                        </a:rPr>
                        <a:t>具体任务</a:t>
                      </a:r>
                      <a:endParaRPr lang="zh-CN" altLang="en-US" sz="2000" b="1">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666750">
                <a:tc>
                  <a:txBody>
                    <a:bodyPr/>
                    <a:p>
                      <a:pPr marL="0" indent="0" algn="ctr">
                        <a:lnSpc>
                          <a:spcPct val="150000"/>
                        </a:lnSpc>
                        <a:spcBef>
                          <a:spcPct val="0"/>
                        </a:spcBef>
                        <a:spcAft>
                          <a:spcPct val="0"/>
                        </a:spcAft>
                      </a:pPr>
                      <a:r>
                        <a:rPr lang="zh-CN" altLang="en-US" sz="2000">
                          <a:latin typeface="宋体" panose="02010600030101010101" pitchFamily="2" charset="-122"/>
                          <a:ea typeface="宋体" panose="02010600030101010101" pitchFamily="2" charset="-122"/>
                        </a:rPr>
                        <a:t>基础层（全体必做）</a:t>
                      </a:r>
                      <a:endParaRPr lang="zh-CN" altLang="en-US" sz="2000">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l">
                        <a:lnSpc>
                          <a:spcPct val="150000"/>
                        </a:lnSpc>
                        <a:spcBef>
                          <a:spcPct val="0"/>
                        </a:spcBef>
                        <a:spcAft>
                          <a:spcPct val="0"/>
                        </a:spcAft>
                      </a:pPr>
                      <a:r>
                        <a:rPr lang="zh-CN" altLang="en-US" sz="2000">
                          <a:latin typeface="宋体" panose="02010600030101010101" pitchFamily="2" charset="-122"/>
                          <a:ea typeface="宋体" panose="02010600030101010101" pitchFamily="2" charset="-122"/>
                        </a:rPr>
                        <a:t>熟记本课核心短语，完成中英互译；完成课堂范文语法填空并订正；熟读复述第一篇范文</a:t>
                      </a:r>
                      <a:endParaRPr lang="zh-CN" altLang="en-US" sz="2000">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666750">
                <a:tc>
                  <a:txBody>
                    <a:bodyPr/>
                    <a:p>
                      <a:pPr marL="0" indent="0" algn="ctr">
                        <a:lnSpc>
                          <a:spcPct val="150000"/>
                        </a:lnSpc>
                        <a:spcBef>
                          <a:spcPct val="0"/>
                        </a:spcBef>
                        <a:spcAft>
                          <a:spcPct val="0"/>
                        </a:spcAft>
                      </a:pPr>
                      <a:r>
                        <a:rPr lang="zh-CN" altLang="en-US" sz="2000">
                          <a:latin typeface="宋体" panose="02010600030101010101" pitchFamily="2" charset="-122"/>
                          <a:ea typeface="宋体" panose="02010600030101010101" pitchFamily="2" charset="-122"/>
                        </a:rPr>
                        <a:t>提升层（中等生必做）</a:t>
                      </a:r>
                      <a:endParaRPr lang="zh-CN" altLang="en-US" sz="2000">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l">
                        <a:lnSpc>
                          <a:spcPct val="150000"/>
                        </a:lnSpc>
                        <a:spcBef>
                          <a:spcPct val="0"/>
                        </a:spcBef>
                        <a:spcAft>
                          <a:spcPct val="0"/>
                        </a:spcAft>
                      </a:pPr>
                      <a:r>
                        <a:rPr lang="zh-CN" altLang="en-US" sz="2000">
                          <a:latin typeface="宋体" panose="02010600030101010101" pitchFamily="2" charset="-122"/>
                          <a:ea typeface="宋体" panose="02010600030101010101" pitchFamily="2" charset="-122"/>
                          <a:cs typeface="宋体" panose="02010600030101010101" pitchFamily="2" charset="-122"/>
                        </a:rPr>
                        <a:t>仿写 </a:t>
                      </a:r>
                      <a:r>
                        <a:rPr lang="en-US" altLang="zh-CN" sz="2000">
                          <a:latin typeface="宋体" panose="02010600030101010101" pitchFamily="2" charset="-122"/>
                          <a:ea typeface="宋体" panose="02010600030101010101" pitchFamily="2" charset="-122"/>
                          <a:cs typeface="宋体" panose="02010600030101010101" pitchFamily="2" charset="-122"/>
                        </a:rPr>
                        <a:t>3 </a:t>
                      </a:r>
                      <a:r>
                        <a:rPr lang="zh-CN" altLang="en-US" sz="2000">
                          <a:latin typeface="宋体" panose="02010600030101010101" pitchFamily="2" charset="-122"/>
                          <a:ea typeface="宋体" panose="02010600030101010101" pitchFamily="2" charset="-122"/>
                          <a:cs typeface="宋体" panose="02010600030101010101" pitchFamily="2" charset="-122"/>
                        </a:rPr>
                        <a:t>组课堂高分描写句；单独完成续写第一段，加入细节描写；梳理文章情节与情感变化脉络</a:t>
                      </a:r>
                      <a:endParaRPr lang="zh-CN" altLang="en-US" sz="200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666115">
                <a:tc>
                  <a:txBody>
                    <a:bodyPr/>
                    <a:p>
                      <a:pPr marL="0" indent="0" algn="ctr">
                        <a:lnSpc>
                          <a:spcPct val="150000"/>
                        </a:lnSpc>
                        <a:spcBef>
                          <a:spcPct val="0"/>
                        </a:spcBef>
                        <a:spcAft>
                          <a:spcPct val="0"/>
                        </a:spcAft>
                      </a:pPr>
                      <a:r>
                        <a:rPr lang="zh-CN" altLang="en-US" sz="2000">
                          <a:latin typeface="宋体" panose="02010600030101010101" pitchFamily="2" charset="-122"/>
                          <a:ea typeface="宋体" panose="02010600030101010101" pitchFamily="2" charset="-122"/>
                        </a:rPr>
                        <a:t>拔高层（优等生选做）</a:t>
                      </a:r>
                      <a:endParaRPr lang="zh-CN" altLang="en-US" sz="2000">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l">
                        <a:lnSpc>
                          <a:spcPct val="150000"/>
                        </a:lnSpc>
                        <a:spcBef>
                          <a:spcPct val="0"/>
                        </a:spcBef>
                        <a:spcAft>
                          <a:spcPct val="0"/>
                        </a:spcAft>
                      </a:pPr>
                      <a:r>
                        <a:rPr lang="zh-CN" altLang="en-US" sz="2000">
                          <a:latin typeface="宋体" panose="02010600030101010101" pitchFamily="2" charset="-122"/>
                          <a:ea typeface="宋体" panose="02010600030101010101" pitchFamily="2" charset="-122"/>
                          <a:cs typeface="宋体" panose="02010600030101010101" pitchFamily="2" charset="-122"/>
                        </a:rPr>
                        <a:t>按不同立意完整写完全文续写（</a:t>
                      </a:r>
                      <a:r>
                        <a:rPr lang="en-US" altLang="zh-CN" sz="2000">
                          <a:latin typeface="宋体" panose="02010600030101010101" pitchFamily="2" charset="-122"/>
                          <a:ea typeface="宋体" panose="02010600030101010101" pitchFamily="2" charset="-122"/>
                          <a:cs typeface="宋体" panose="02010600030101010101" pitchFamily="2" charset="-122"/>
                        </a:rPr>
                        <a:t>150 </a:t>
                      </a:r>
                      <a:r>
                        <a:rPr lang="zh-CN" altLang="en-US" sz="2000">
                          <a:latin typeface="宋体" panose="02010600030101010101" pitchFamily="2" charset="-122"/>
                          <a:ea typeface="宋体" panose="02010600030101010101" pitchFamily="2" charset="-122"/>
                          <a:cs typeface="宋体" panose="02010600030101010101" pitchFamily="2" charset="-122"/>
                        </a:rPr>
                        <a:t>词左右）；对比范文修改润色自己的作文；摘抄并补充同主题写作句型</a:t>
                      </a:r>
                      <a:endParaRPr lang="zh-CN" altLang="en-US" sz="200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666750">
                <a:tc>
                  <a:txBody>
                    <a:bodyPr/>
                    <a:p>
                      <a:pPr marL="0" indent="0" algn="ctr">
                        <a:lnSpc>
                          <a:spcPct val="150000"/>
                        </a:lnSpc>
                        <a:spcBef>
                          <a:spcPct val="0"/>
                        </a:spcBef>
                        <a:spcAft>
                          <a:spcPct val="0"/>
                        </a:spcAft>
                      </a:pPr>
                      <a:r>
                        <a:rPr lang="zh-CN" altLang="en-US" sz="2000">
                          <a:latin typeface="宋体" panose="02010600030101010101" pitchFamily="2" charset="-122"/>
                          <a:ea typeface="宋体" panose="02010600030101010101" pitchFamily="2" charset="-122"/>
                        </a:rPr>
                        <a:t>趣味选做（全员自愿）</a:t>
                      </a:r>
                      <a:endParaRPr lang="zh-CN" altLang="en-US" sz="2000">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l">
                        <a:lnSpc>
                          <a:spcPct val="150000"/>
                        </a:lnSpc>
                        <a:spcBef>
                          <a:spcPct val="0"/>
                        </a:spcBef>
                        <a:spcAft>
                          <a:spcPct val="0"/>
                        </a:spcAft>
                      </a:pPr>
                      <a:r>
                        <a:rPr lang="zh-CN" altLang="en-US" sz="2000">
                          <a:latin typeface="宋体" panose="02010600030101010101" pitchFamily="2" charset="-122"/>
                          <a:ea typeface="宋体" panose="02010600030101010101" pitchFamily="2" charset="-122"/>
                        </a:rPr>
                        <a:t>记录本课写作避坑要点；用英文简单说说自己对作息健康的看法</a:t>
                      </a:r>
                      <a:endParaRPr lang="zh-CN" altLang="en-US" sz="2000">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bl>
          </a:graphicData>
        </a:graphic>
      </p:graphicFrame>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807335" y="2027555"/>
            <a:ext cx="5399405" cy="1824990"/>
          </a:xfrm>
          <a:prstGeom prst="rect">
            <a:avLst/>
          </a:prstGeom>
          <a:solidFill>
            <a:schemeClr val="accent3">
              <a:lumMod val="20000"/>
              <a:lumOff val="80000"/>
            </a:schemeClr>
          </a:solidFill>
        </p:spPr>
        <p:txBody>
          <a:bodyPr wrap="square">
            <a:noAutofit/>
          </a:bodyPr>
          <a:p>
            <a:pPr algn="l">
              <a:lnSpc>
                <a:spcPct val="130000"/>
              </a:lnSpc>
            </a:pPr>
            <a:r>
              <a:rPr lang="en-US" altLang="zh-CN" sz="2800">
                <a:solidFill>
                  <a:schemeClr val="tx1"/>
                </a:solidFill>
                <a:latin typeface="黑体" panose="02010609060101010101" charset="-122"/>
                <a:ea typeface="黑体" panose="02010609060101010101" charset="-122"/>
              </a:rPr>
              <a:t>    </a:t>
            </a:r>
            <a:r>
              <a:rPr lang="zh-CN" altLang="en-US" sz="2800">
                <a:solidFill>
                  <a:schemeClr val="tx1"/>
                </a:solidFill>
                <a:latin typeface="黑体" panose="02010609060101010101" charset="-122"/>
                <a:ea typeface="黑体" panose="02010609060101010101" charset="-122"/>
              </a:rPr>
              <a:t>以考明方向，以教筑根基，教考同向同行，才是高中英语备考行稳致远的根本路径。</a:t>
            </a:r>
            <a:endParaRPr lang="zh-CN" altLang="en-US" sz="2800">
              <a:solidFill>
                <a:schemeClr val="tx1"/>
              </a:solidFill>
              <a:latin typeface="黑体" panose="02010609060101010101" charset="-122"/>
              <a:ea typeface="黑体" panose="02010609060101010101" charset="-122"/>
            </a:endParaRPr>
          </a:p>
        </p:txBody>
      </p:sp>
      <p:sp>
        <p:nvSpPr>
          <p:cNvPr id="4" name="文本框 3"/>
          <p:cNvSpPr txBox="1"/>
          <p:nvPr/>
        </p:nvSpPr>
        <p:spPr>
          <a:xfrm>
            <a:off x="1191895" y="441960"/>
            <a:ext cx="1716405" cy="460375"/>
          </a:xfrm>
          <a:prstGeom prst="rect">
            <a:avLst/>
          </a:prstGeom>
          <a:solidFill>
            <a:schemeClr val="accent5">
              <a:lumMod val="20000"/>
              <a:lumOff val="80000"/>
            </a:schemeClr>
          </a:solidFill>
        </p:spPr>
        <p:txBody>
          <a:bodyPr wrap="square">
            <a:spAutoFit/>
          </a:bodyPr>
          <a:p>
            <a:pPr algn="l"/>
            <a:r>
              <a:rPr lang="en-US" altLang="zh-CN" sz="2400">
                <a:latin typeface="Times New Roman" panose="02020603050405020304" charset="0"/>
                <a:ea typeface="微软雅黑" panose="020B0503020204020204" charset="-122"/>
                <a:cs typeface="Times New Roman" panose="02020603050405020304" charset="0"/>
              </a:rPr>
              <a:t>Conclusion</a:t>
            </a:r>
            <a:r>
              <a:rPr lang="zh-CN" altLang="en-US" sz="2400">
                <a:latin typeface="Times New Roman" panose="02020603050405020304" charset="0"/>
                <a:ea typeface="微软雅黑" panose="020B0503020204020204" charset="-122"/>
                <a:cs typeface="Times New Roman" panose="02020603050405020304" charset="0"/>
              </a:rPr>
              <a:t>：</a:t>
            </a:r>
            <a:endParaRPr lang="zh-CN" altLang="en-US" sz="2400">
              <a:latin typeface="Times New Roman" panose="02020603050405020304" charset="0"/>
              <a:ea typeface="微软雅黑" panose="020B0503020204020204" charset="-122"/>
              <a:cs typeface="Times New Roman" panose="02020603050405020304" charset="0"/>
            </a:endParaRPr>
          </a:p>
        </p:txBody>
      </p:sp>
    </p:spTree>
    <p:custDataLst>
      <p:tags r:id="rId1"/>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ctrTitle"/>
            <p:custDataLst>
              <p:tags r:id="rId1"/>
            </p:custDataLst>
          </p:nvPr>
        </p:nvSpPr>
        <p:spPr/>
        <p:txBody>
          <a:bodyPr/>
          <a:lstStyle/>
          <a:p>
            <a:r>
              <a:rPr lang="zh-CN" altLang="en-US"/>
              <a:t>感谢您的观看</a:t>
            </a:r>
            <a:endParaRPr lang="zh-CN" altLang="en-US"/>
          </a:p>
        </p:txBody>
      </p:sp>
    </p:spTree>
    <p:custDataLst>
      <p:tags r:id="rId2"/>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p:custDataLst>
              <p:tags r:id="rId1"/>
            </p:custDataLst>
          </p:nvPr>
        </p:nvSpPr>
        <p:spPr/>
        <p:txBody>
          <a:bodyPr/>
          <a:lstStyle/>
          <a:p>
            <a:r>
              <a:rPr lang="zh-CN" altLang="en-US"/>
              <a:t>目录</a:t>
            </a:r>
            <a:endParaRPr lang="zh-CN" altLang="en-US"/>
          </a:p>
        </p:txBody>
      </p:sp>
      <p:sp>
        <p:nvSpPr>
          <p:cNvPr id="27" name="任意多边形: 形状 26"/>
          <p:cNvSpPr/>
          <p:nvPr>
            <p:custDataLst>
              <p:tags r:id="rId2"/>
            </p:custDataLst>
          </p:nvPr>
        </p:nvSpPr>
        <p:spPr>
          <a:xfrm>
            <a:off x="1145452" y="5492311"/>
            <a:ext cx="1307236" cy="193278"/>
          </a:xfrm>
          <a:custGeom>
            <a:avLst/>
            <a:gdLst/>
            <a:ahLst/>
            <a:cxnLst/>
            <a:rect l="l" t="t" r="r" b="b"/>
            <a:pathLst>
              <a:path w="1354998" h="200340">
                <a:moveTo>
                  <a:pt x="278206" y="15945"/>
                </a:moveTo>
                <a:cubicBezTo>
                  <a:pt x="269977" y="16288"/>
                  <a:pt x="262004" y="17917"/>
                  <a:pt x="254289" y="20832"/>
                </a:cubicBezTo>
                <a:cubicBezTo>
                  <a:pt x="245031" y="25289"/>
                  <a:pt x="237230" y="31633"/>
                  <a:pt x="230886" y="39862"/>
                </a:cubicBezTo>
                <a:cubicBezTo>
                  <a:pt x="224543" y="48435"/>
                  <a:pt x="219828" y="57865"/>
                  <a:pt x="216742" y="68152"/>
                </a:cubicBezTo>
                <a:cubicBezTo>
                  <a:pt x="213655" y="78953"/>
                  <a:pt x="212112" y="89840"/>
                  <a:pt x="212112" y="100813"/>
                </a:cubicBezTo>
                <a:cubicBezTo>
                  <a:pt x="212112" y="111786"/>
                  <a:pt x="213741" y="122501"/>
                  <a:pt x="216999" y="132960"/>
                </a:cubicBezTo>
                <a:cubicBezTo>
                  <a:pt x="220085" y="143247"/>
                  <a:pt x="224885" y="152591"/>
                  <a:pt x="231400" y="160992"/>
                </a:cubicBezTo>
                <a:cubicBezTo>
                  <a:pt x="237744" y="169050"/>
                  <a:pt x="245545" y="175308"/>
                  <a:pt x="254803" y="179766"/>
                </a:cubicBezTo>
                <a:cubicBezTo>
                  <a:pt x="262176" y="182852"/>
                  <a:pt x="269977" y="184395"/>
                  <a:pt x="278206" y="184395"/>
                </a:cubicBezTo>
                <a:cubicBezTo>
                  <a:pt x="286436" y="184223"/>
                  <a:pt x="294408" y="182680"/>
                  <a:pt x="302124" y="179766"/>
                </a:cubicBezTo>
                <a:cubicBezTo>
                  <a:pt x="311382" y="175651"/>
                  <a:pt x="319269" y="169564"/>
                  <a:pt x="325784" y="161506"/>
                </a:cubicBezTo>
                <a:cubicBezTo>
                  <a:pt x="332299" y="152934"/>
                  <a:pt x="337099" y="143590"/>
                  <a:pt x="340186" y="133474"/>
                </a:cubicBezTo>
                <a:cubicBezTo>
                  <a:pt x="343272" y="122844"/>
                  <a:pt x="344900" y="111957"/>
                  <a:pt x="345072" y="100813"/>
                </a:cubicBezTo>
                <a:cubicBezTo>
                  <a:pt x="344900" y="89840"/>
                  <a:pt x="343272" y="78953"/>
                  <a:pt x="340186" y="68152"/>
                </a:cubicBezTo>
                <a:cubicBezTo>
                  <a:pt x="337099" y="57865"/>
                  <a:pt x="332299" y="48435"/>
                  <a:pt x="325784" y="39862"/>
                </a:cubicBezTo>
                <a:cubicBezTo>
                  <a:pt x="319440" y="31633"/>
                  <a:pt x="311553" y="25289"/>
                  <a:pt x="302124" y="20832"/>
                </a:cubicBezTo>
                <a:cubicBezTo>
                  <a:pt x="294408" y="17917"/>
                  <a:pt x="286436" y="16288"/>
                  <a:pt x="278206" y="15945"/>
                </a:cubicBezTo>
                <a:close/>
                <a:moveTo>
                  <a:pt x="1065533" y="4629"/>
                </a:moveTo>
                <a:lnTo>
                  <a:pt x="1202865" y="4629"/>
                </a:lnTo>
                <a:lnTo>
                  <a:pt x="1202865" y="20574"/>
                </a:lnTo>
                <a:lnTo>
                  <a:pt x="1145001" y="20574"/>
                </a:lnTo>
                <a:lnTo>
                  <a:pt x="1145001" y="195710"/>
                </a:lnTo>
                <a:lnTo>
                  <a:pt x="1123398" y="195710"/>
                </a:lnTo>
                <a:lnTo>
                  <a:pt x="1123398" y="20574"/>
                </a:lnTo>
                <a:lnTo>
                  <a:pt x="1065533" y="20574"/>
                </a:lnTo>
                <a:close/>
                <a:moveTo>
                  <a:pt x="893550" y="4629"/>
                </a:moveTo>
                <a:lnTo>
                  <a:pt x="922611" y="4629"/>
                </a:lnTo>
                <a:lnTo>
                  <a:pt x="1022395" y="172308"/>
                </a:lnTo>
                <a:lnTo>
                  <a:pt x="1022395" y="4629"/>
                </a:lnTo>
                <a:lnTo>
                  <a:pt x="1043740" y="4629"/>
                </a:lnTo>
                <a:lnTo>
                  <a:pt x="1043740" y="195710"/>
                </a:lnTo>
                <a:lnTo>
                  <a:pt x="1014937" y="195710"/>
                </a:lnTo>
                <a:lnTo>
                  <a:pt x="915153" y="28290"/>
                </a:lnTo>
                <a:lnTo>
                  <a:pt x="915153" y="195710"/>
                </a:lnTo>
                <a:lnTo>
                  <a:pt x="893550" y="195710"/>
                </a:lnTo>
                <a:close/>
                <a:moveTo>
                  <a:pt x="731625" y="4629"/>
                </a:moveTo>
                <a:lnTo>
                  <a:pt x="858155" y="4629"/>
                </a:lnTo>
                <a:lnTo>
                  <a:pt x="858155" y="20317"/>
                </a:lnTo>
                <a:lnTo>
                  <a:pt x="753228" y="20317"/>
                </a:lnTo>
                <a:lnTo>
                  <a:pt x="753228" y="87954"/>
                </a:lnTo>
                <a:lnTo>
                  <a:pt x="849668" y="87954"/>
                </a:lnTo>
                <a:lnTo>
                  <a:pt x="849668" y="103642"/>
                </a:lnTo>
                <a:lnTo>
                  <a:pt x="753228" y="103642"/>
                </a:lnTo>
                <a:lnTo>
                  <a:pt x="753228" y="180023"/>
                </a:lnTo>
                <a:lnTo>
                  <a:pt x="861241" y="180023"/>
                </a:lnTo>
                <a:lnTo>
                  <a:pt x="861241" y="195710"/>
                </a:lnTo>
                <a:lnTo>
                  <a:pt x="731625" y="195710"/>
                </a:lnTo>
                <a:close/>
                <a:moveTo>
                  <a:pt x="570233" y="4629"/>
                </a:moveTo>
                <a:lnTo>
                  <a:pt x="707565" y="4629"/>
                </a:lnTo>
                <a:lnTo>
                  <a:pt x="707565" y="20574"/>
                </a:lnTo>
                <a:lnTo>
                  <a:pt x="649700" y="20574"/>
                </a:lnTo>
                <a:lnTo>
                  <a:pt x="649700" y="195710"/>
                </a:lnTo>
                <a:lnTo>
                  <a:pt x="628098" y="195710"/>
                </a:lnTo>
                <a:lnTo>
                  <a:pt x="628098" y="20574"/>
                </a:lnTo>
                <a:lnTo>
                  <a:pt x="570233" y="20574"/>
                </a:lnTo>
                <a:close/>
                <a:moveTo>
                  <a:pt x="398250" y="4629"/>
                </a:moveTo>
                <a:lnTo>
                  <a:pt x="427311" y="4629"/>
                </a:lnTo>
                <a:lnTo>
                  <a:pt x="527095" y="172308"/>
                </a:lnTo>
                <a:lnTo>
                  <a:pt x="527095" y="4629"/>
                </a:lnTo>
                <a:lnTo>
                  <a:pt x="548440" y="4629"/>
                </a:lnTo>
                <a:lnTo>
                  <a:pt x="548440" y="195710"/>
                </a:lnTo>
                <a:lnTo>
                  <a:pt x="519637" y="195710"/>
                </a:lnTo>
                <a:lnTo>
                  <a:pt x="419853" y="28290"/>
                </a:lnTo>
                <a:lnTo>
                  <a:pt x="419853" y="195710"/>
                </a:lnTo>
                <a:lnTo>
                  <a:pt x="398250" y="195710"/>
                </a:lnTo>
                <a:close/>
                <a:moveTo>
                  <a:pt x="278206" y="258"/>
                </a:moveTo>
                <a:cubicBezTo>
                  <a:pt x="288836" y="600"/>
                  <a:pt x="299209" y="2401"/>
                  <a:pt x="309325" y="5658"/>
                </a:cubicBezTo>
                <a:cubicBezTo>
                  <a:pt x="321326" y="10287"/>
                  <a:pt x="331785" y="17317"/>
                  <a:pt x="340700" y="26747"/>
                </a:cubicBezTo>
                <a:cubicBezTo>
                  <a:pt x="349272" y="36519"/>
                  <a:pt x="355702" y="47578"/>
                  <a:pt x="359988" y="59922"/>
                </a:cubicBezTo>
                <a:cubicBezTo>
                  <a:pt x="364274" y="73295"/>
                  <a:pt x="366503" y="86925"/>
                  <a:pt x="366675" y="100813"/>
                </a:cubicBezTo>
                <a:cubicBezTo>
                  <a:pt x="366503" y="114872"/>
                  <a:pt x="364274" y="128502"/>
                  <a:pt x="359988" y="141704"/>
                </a:cubicBezTo>
                <a:cubicBezTo>
                  <a:pt x="355873" y="153877"/>
                  <a:pt x="349530" y="164850"/>
                  <a:pt x="340957" y="174622"/>
                </a:cubicBezTo>
                <a:cubicBezTo>
                  <a:pt x="332042" y="183709"/>
                  <a:pt x="321498" y="190567"/>
                  <a:pt x="309325" y="195196"/>
                </a:cubicBezTo>
                <a:cubicBezTo>
                  <a:pt x="299209" y="198282"/>
                  <a:pt x="288836" y="199997"/>
                  <a:pt x="278206" y="200340"/>
                </a:cubicBezTo>
                <a:cubicBezTo>
                  <a:pt x="267576" y="200168"/>
                  <a:pt x="257204" y="198368"/>
                  <a:pt x="247088" y="194939"/>
                </a:cubicBezTo>
                <a:cubicBezTo>
                  <a:pt x="235087" y="190481"/>
                  <a:pt x="224714" y="183623"/>
                  <a:pt x="215970" y="174365"/>
                </a:cubicBezTo>
                <a:cubicBezTo>
                  <a:pt x="207398" y="164764"/>
                  <a:pt x="201054" y="153877"/>
                  <a:pt x="196939" y="141704"/>
                </a:cubicBezTo>
                <a:cubicBezTo>
                  <a:pt x="192653" y="128502"/>
                  <a:pt x="190510" y="114872"/>
                  <a:pt x="190510" y="100813"/>
                </a:cubicBezTo>
                <a:cubicBezTo>
                  <a:pt x="190510" y="86925"/>
                  <a:pt x="192653" y="73295"/>
                  <a:pt x="196939" y="59922"/>
                </a:cubicBezTo>
                <a:cubicBezTo>
                  <a:pt x="201054" y="47578"/>
                  <a:pt x="207398" y="36519"/>
                  <a:pt x="215970" y="26747"/>
                </a:cubicBezTo>
                <a:cubicBezTo>
                  <a:pt x="224714" y="17317"/>
                  <a:pt x="235087" y="10287"/>
                  <a:pt x="247088" y="5658"/>
                </a:cubicBezTo>
                <a:cubicBezTo>
                  <a:pt x="257204" y="2401"/>
                  <a:pt x="267576" y="600"/>
                  <a:pt x="278206" y="258"/>
                </a:cubicBezTo>
                <a:close/>
                <a:moveTo>
                  <a:pt x="85649" y="258"/>
                </a:moveTo>
                <a:cubicBezTo>
                  <a:pt x="94564" y="429"/>
                  <a:pt x="103394" y="1629"/>
                  <a:pt x="112138" y="3858"/>
                </a:cubicBezTo>
                <a:cubicBezTo>
                  <a:pt x="120196" y="6258"/>
                  <a:pt x="127740" y="9859"/>
                  <a:pt x="134769" y="14659"/>
                </a:cubicBezTo>
                <a:cubicBezTo>
                  <a:pt x="147285" y="23575"/>
                  <a:pt x="156029" y="35319"/>
                  <a:pt x="161001" y="49892"/>
                </a:cubicBezTo>
                <a:cubicBezTo>
                  <a:pt x="154315" y="51950"/>
                  <a:pt x="147714" y="53578"/>
                  <a:pt x="141199" y="54779"/>
                </a:cubicBezTo>
                <a:cubicBezTo>
                  <a:pt x="138798" y="49807"/>
                  <a:pt x="136055" y="45006"/>
                  <a:pt x="132969" y="40377"/>
                </a:cubicBezTo>
                <a:cubicBezTo>
                  <a:pt x="129197" y="35062"/>
                  <a:pt x="124740" y="30433"/>
                  <a:pt x="119596" y="26489"/>
                </a:cubicBezTo>
                <a:cubicBezTo>
                  <a:pt x="109481" y="19288"/>
                  <a:pt x="98165" y="15774"/>
                  <a:pt x="85649" y="15945"/>
                </a:cubicBezTo>
                <a:cubicBezTo>
                  <a:pt x="77934" y="16117"/>
                  <a:pt x="70476" y="17402"/>
                  <a:pt x="63275" y="19803"/>
                </a:cubicBezTo>
                <a:cubicBezTo>
                  <a:pt x="54359" y="23403"/>
                  <a:pt x="46816" y="28890"/>
                  <a:pt x="40643" y="36262"/>
                </a:cubicBezTo>
                <a:cubicBezTo>
                  <a:pt x="34128" y="44320"/>
                  <a:pt x="29413" y="53407"/>
                  <a:pt x="26499" y="63523"/>
                </a:cubicBezTo>
                <a:cubicBezTo>
                  <a:pt x="23241" y="75524"/>
                  <a:pt x="21698" y="87697"/>
                  <a:pt x="21870" y="100041"/>
                </a:cubicBezTo>
                <a:cubicBezTo>
                  <a:pt x="21870" y="112214"/>
                  <a:pt x="23584" y="124044"/>
                  <a:pt x="27013" y="135532"/>
                </a:cubicBezTo>
                <a:cubicBezTo>
                  <a:pt x="30271" y="145647"/>
                  <a:pt x="35157" y="154905"/>
                  <a:pt x="41672" y="163306"/>
                </a:cubicBezTo>
                <a:cubicBezTo>
                  <a:pt x="48016" y="170679"/>
                  <a:pt x="55559" y="176337"/>
                  <a:pt x="64303" y="180280"/>
                </a:cubicBezTo>
                <a:cubicBezTo>
                  <a:pt x="71161" y="183023"/>
                  <a:pt x="78277" y="184395"/>
                  <a:pt x="85649" y="184395"/>
                </a:cubicBezTo>
                <a:cubicBezTo>
                  <a:pt x="99536" y="184738"/>
                  <a:pt x="112567" y="181480"/>
                  <a:pt x="124740" y="174622"/>
                </a:cubicBezTo>
                <a:cubicBezTo>
                  <a:pt x="136227" y="167250"/>
                  <a:pt x="145142" y="157477"/>
                  <a:pt x="151486" y="145304"/>
                </a:cubicBezTo>
                <a:lnTo>
                  <a:pt x="162287" y="148905"/>
                </a:lnTo>
                <a:cubicBezTo>
                  <a:pt x="156629" y="164335"/>
                  <a:pt x="147114" y="176765"/>
                  <a:pt x="133741" y="186195"/>
                </a:cubicBezTo>
                <a:cubicBezTo>
                  <a:pt x="119167" y="195625"/>
                  <a:pt x="103137" y="200340"/>
                  <a:pt x="85649" y="200340"/>
                </a:cubicBezTo>
                <a:cubicBezTo>
                  <a:pt x="75362" y="200168"/>
                  <a:pt x="65418" y="198539"/>
                  <a:pt x="55817" y="195453"/>
                </a:cubicBezTo>
                <a:cubicBezTo>
                  <a:pt x="44158" y="191167"/>
                  <a:pt x="34043" y="184652"/>
                  <a:pt x="25470" y="175908"/>
                </a:cubicBezTo>
                <a:cubicBezTo>
                  <a:pt x="16898" y="166307"/>
                  <a:pt x="10554" y="155334"/>
                  <a:pt x="6439" y="142990"/>
                </a:cubicBezTo>
                <a:cubicBezTo>
                  <a:pt x="1981" y="129102"/>
                  <a:pt x="-162" y="114786"/>
                  <a:pt x="10" y="100041"/>
                </a:cubicBezTo>
                <a:cubicBezTo>
                  <a:pt x="-162" y="85811"/>
                  <a:pt x="1896" y="71924"/>
                  <a:pt x="6182" y="58379"/>
                </a:cubicBezTo>
                <a:cubicBezTo>
                  <a:pt x="10297" y="46206"/>
                  <a:pt x="16555" y="35319"/>
                  <a:pt x="24956" y="25718"/>
                </a:cubicBezTo>
                <a:cubicBezTo>
                  <a:pt x="33357" y="16460"/>
                  <a:pt x="43472" y="9687"/>
                  <a:pt x="55302" y="5401"/>
                </a:cubicBezTo>
                <a:cubicBezTo>
                  <a:pt x="65075" y="2315"/>
                  <a:pt x="75191" y="600"/>
                  <a:pt x="85649" y="258"/>
                </a:cubicBezTo>
                <a:close/>
                <a:moveTo>
                  <a:pt x="1286075" y="0"/>
                </a:moveTo>
                <a:cubicBezTo>
                  <a:pt x="1293276" y="172"/>
                  <a:pt x="1300391" y="1200"/>
                  <a:pt x="1307421" y="3086"/>
                </a:cubicBezTo>
                <a:cubicBezTo>
                  <a:pt x="1314450" y="5144"/>
                  <a:pt x="1321051" y="8058"/>
                  <a:pt x="1327223" y="11830"/>
                </a:cubicBezTo>
                <a:cubicBezTo>
                  <a:pt x="1338539" y="19546"/>
                  <a:pt x="1346254" y="29833"/>
                  <a:pt x="1350369" y="42691"/>
                </a:cubicBezTo>
                <a:lnTo>
                  <a:pt x="1331338" y="46549"/>
                </a:lnTo>
                <a:cubicBezTo>
                  <a:pt x="1327738" y="36776"/>
                  <a:pt x="1321565" y="28975"/>
                  <a:pt x="1312821" y="23146"/>
                </a:cubicBezTo>
                <a:cubicBezTo>
                  <a:pt x="1304592" y="18174"/>
                  <a:pt x="1295677" y="15688"/>
                  <a:pt x="1286075" y="15688"/>
                </a:cubicBezTo>
                <a:cubicBezTo>
                  <a:pt x="1280932" y="15859"/>
                  <a:pt x="1275874" y="16460"/>
                  <a:pt x="1270902" y="17488"/>
                </a:cubicBezTo>
                <a:cubicBezTo>
                  <a:pt x="1265415" y="18688"/>
                  <a:pt x="1260272" y="20917"/>
                  <a:pt x="1255471" y="24175"/>
                </a:cubicBezTo>
                <a:cubicBezTo>
                  <a:pt x="1251528" y="27089"/>
                  <a:pt x="1248356" y="30690"/>
                  <a:pt x="1245956" y="34976"/>
                </a:cubicBezTo>
                <a:cubicBezTo>
                  <a:pt x="1243899" y="39262"/>
                  <a:pt x="1242870" y="43806"/>
                  <a:pt x="1242870" y="48606"/>
                </a:cubicBezTo>
                <a:cubicBezTo>
                  <a:pt x="1242870" y="52378"/>
                  <a:pt x="1243641" y="55893"/>
                  <a:pt x="1245184" y="59151"/>
                </a:cubicBezTo>
                <a:cubicBezTo>
                  <a:pt x="1247928" y="63951"/>
                  <a:pt x="1251442" y="67895"/>
                  <a:pt x="1255729" y="70981"/>
                </a:cubicBezTo>
                <a:cubicBezTo>
                  <a:pt x="1261043" y="74753"/>
                  <a:pt x="1266701" y="77924"/>
                  <a:pt x="1272702" y="80496"/>
                </a:cubicBezTo>
                <a:cubicBezTo>
                  <a:pt x="1279903" y="83582"/>
                  <a:pt x="1287190" y="86240"/>
                  <a:pt x="1294562" y="88469"/>
                </a:cubicBezTo>
                <a:cubicBezTo>
                  <a:pt x="1303134" y="91383"/>
                  <a:pt x="1311536" y="94898"/>
                  <a:pt x="1319765" y="99013"/>
                </a:cubicBezTo>
                <a:cubicBezTo>
                  <a:pt x="1326966" y="102785"/>
                  <a:pt x="1333567" y="107328"/>
                  <a:pt x="1339568" y="112643"/>
                </a:cubicBezTo>
                <a:cubicBezTo>
                  <a:pt x="1344883" y="117786"/>
                  <a:pt x="1348997" y="123701"/>
                  <a:pt x="1351912" y="130388"/>
                </a:cubicBezTo>
                <a:cubicBezTo>
                  <a:pt x="1353798" y="135703"/>
                  <a:pt x="1354827" y="141104"/>
                  <a:pt x="1354998" y="146590"/>
                </a:cubicBezTo>
                <a:cubicBezTo>
                  <a:pt x="1354998" y="154820"/>
                  <a:pt x="1353284" y="162621"/>
                  <a:pt x="1349855" y="169993"/>
                </a:cubicBezTo>
                <a:cubicBezTo>
                  <a:pt x="1346426" y="176851"/>
                  <a:pt x="1341625" y="182595"/>
                  <a:pt x="1335453" y="187224"/>
                </a:cubicBezTo>
                <a:cubicBezTo>
                  <a:pt x="1328595" y="192024"/>
                  <a:pt x="1320965" y="195453"/>
                  <a:pt x="1312564" y="197511"/>
                </a:cubicBezTo>
                <a:cubicBezTo>
                  <a:pt x="1305192" y="199054"/>
                  <a:pt x="1297734" y="199911"/>
                  <a:pt x="1290190" y="200082"/>
                </a:cubicBezTo>
                <a:cubicBezTo>
                  <a:pt x="1282646" y="199911"/>
                  <a:pt x="1275188" y="199054"/>
                  <a:pt x="1267816" y="197511"/>
                </a:cubicBezTo>
                <a:cubicBezTo>
                  <a:pt x="1259243" y="195453"/>
                  <a:pt x="1251357" y="192024"/>
                  <a:pt x="1244156" y="187224"/>
                </a:cubicBezTo>
                <a:cubicBezTo>
                  <a:pt x="1237469" y="182595"/>
                  <a:pt x="1231726" y="176851"/>
                  <a:pt x="1226925" y="169993"/>
                </a:cubicBezTo>
                <a:cubicBezTo>
                  <a:pt x="1222296" y="162964"/>
                  <a:pt x="1218867" y="155334"/>
                  <a:pt x="1216638" y="147104"/>
                </a:cubicBezTo>
                <a:lnTo>
                  <a:pt x="1228211" y="142990"/>
                </a:lnTo>
                <a:cubicBezTo>
                  <a:pt x="1230783" y="149505"/>
                  <a:pt x="1234126" y="155505"/>
                  <a:pt x="1238241" y="160992"/>
                </a:cubicBezTo>
                <a:cubicBezTo>
                  <a:pt x="1241670" y="165450"/>
                  <a:pt x="1245699" y="169393"/>
                  <a:pt x="1250328" y="172822"/>
                </a:cubicBezTo>
                <a:cubicBezTo>
                  <a:pt x="1255643" y="176594"/>
                  <a:pt x="1261472" y="179423"/>
                  <a:pt x="1267816" y="181309"/>
                </a:cubicBezTo>
                <a:cubicBezTo>
                  <a:pt x="1275017" y="183195"/>
                  <a:pt x="1282389" y="184052"/>
                  <a:pt x="1289933" y="183880"/>
                </a:cubicBezTo>
                <a:cubicBezTo>
                  <a:pt x="1301420" y="184052"/>
                  <a:pt x="1311707" y="180623"/>
                  <a:pt x="1320794" y="173593"/>
                </a:cubicBezTo>
                <a:cubicBezTo>
                  <a:pt x="1324909" y="170336"/>
                  <a:pt x="1328166" y="166393"/>
                  <a:pt x="1330567" y="161763"/>
                </a:cubicBezTo>
                <a:cubicBezTo>
                  <a:pt x="1332110" y="157991"/>
                  <a:pt x="1332967" y="154134"/>
                  <a:pt x="1333138" y="150191"/>
                </a:cubicBezTo>
                <a:cubicBezTo>
                  <a:pt x="1332967" y="146419"/>
                  <a:pt x="1332110" y="142732"/>
                  <a:pt x="1330567" y="139132"/>
                </a:cubicBezTo>
                <a:cubicBezTo>
                  <a:pt x="1328338" y="134160"/>
                  <a:pt x="1325252" y="129874"/>
                  <a:pt x="1321308" y="126273"/>
                </a:cubicBezTo>
                <a:cubicBezTo>
                  <a:pt x="1316679" y="122330"/>
                  <a:pt x="1311621" y="118987"/>
                  <a:pt x="1306135" y="116243"/>
                </a:cubicBezTo>
                <a:cubicBezTo>
                  <a:pt x="1299963" y="113157"/>
                  <a:pt x="1293619" y="110586"/>
                  <a:pt x="1287104" y="108528"/>
                </a:cubicBezTo>
                <a:cubicBezTo>
                  <a:pt x="1278017" y="105785"/>
                  <a:pt x="1269273" y="102442"/>
                  <a:pt x="1260872" y="98498"/>
                </a:cubicBezTo>
                <a:cubicBezTo>
                  <a:pt x="1252814" y="94898"/>
                  <a:pt x="1245356" y="90440"/>
                  <a:pt x="1238498" y="85125"/>
                </a:cubicBezTo>
                <a:cubicBezTo>
                  <a:pt x="1232497" y="80325"/>
                  <a:pt x="1227697" y="74495"/>
                  <a:pt x="1224096" y="67637"/>
                </a:cubicBezTo>
                <a:cubicBezTo>
                  <a:pt x="1221696" y="62665"/>
                  <a:pt x="1220581" y="57350"/>
                  <a:pt x="1220753" y="51692"/>
                </a:cubicBezTo>
                <a:cubicBezTo>
                  <a:pt x="1220924" y="37291"/>
                  <a:pt x="1226496" y="25289"/>
                  <a:pt x="1237469" y="15688"/>
                </a:cubicBezTo>
                <a:cubicBezTo>
                  <a:pt x="1243984" y="10545"/>
                  <a:pt x="1251185" y="6687"/>
                  <a:pt x="1259072" y="4115"/>
                </a:cubicBezTo>
                <a:cubicBezTo>
                  <a:pt x="1267816" y="1543"/>
                  <a:pt x="1276817" y="172"/>
                  <a:pt x="1286075" y="0"/>
                </a:cubicBezTo>
                <a:close/>
              </a:path>
            </a:pathLst>
          </a:custGeom>
          <a:solidFill>
            <a:schemeClr val="accent1">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 name="平行四边形 57"/>
          <p:cNvSpPr/>
          <p:nvPr>
            <p:custDataLst>
              <p:tags r:id="rId3"/>
            </p:custDataLst>
          </p:nvPr>
        </p:nvSpPr>
        <p:spPr>
          <a:xfrm flipH="1">
            <a:off x="3304867" y="628748"/>
            <a:ext cx="6595329" cy="771198"/>
          </a:xfrm>
          <a:prstGeom prst="parallelogram">
            <a:avLst>
              <a:gd name="adj" fmla="val 34609"/>
            </a:avLst>
          </a:prstGeom>
          <a:solidFill>
            <a:srgbClr val="FFFFFF"/>
          </a:solidFill>
          <a:ln>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ea"/>
            </a:endParaRPr>
          </a:p>
        </p:txBody>
      </p:sp>
      <p:sp>
        <p:nvSpPr>
          <p:cNvPr id="6" name="项标题"/>
          <p:cNvSpPr txBox="1"/>
          <p:nvPr>
            <p:custDataLst>
              <p:tags r:id="rId4"/>
            </p:custDataLst>
          </p:nvPr>
        </p:nvSpPr>
        <p:spPr>
          <a:xfrm>
            <a:off x="4026080" y="728118"/>
            <a:ext cx="4918252" cy="573226"/>
          </a:xfrm>
          <a:prstGeom prst="rect">
            <a:avLst/>
          </a:prstGeom>
          <a:noFill/>
        </p:spPr>
        <p:txBody>
          <a:bodyPr wrap="squar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0000"/>
              </a:lnSpc>
            </a:pPr>
            <a:r>
              <a:rPr lang="en-US" altLang="en-US" sz="2800" spc="300" dirty="0">
                <a:solidFill>
                  <a:srgbClr val="333333"/>
                </a:solidFill>
                <a:latin typeface="黑体" panose="02010609060101010101" charset="-122"/>
                <a:ea typeface="黑体" panose="02010609060101010101" charset="-122"/>
                <a:cs typeface="黑体" panose="02010609060101010101" charset="-122"/>
              </a:rPr>
              <a:t>Step1.</a:t>
            </a:r>
            <a:r>
              <a:rPr lang="zh-CN" altLang="en-US" sz="2800" spc="300" dirty="0">
                <a:solidFill>
                  <a:srgbClr val="333333"/>
                </a:solidFill>
                <a:latin typeface="黑体" panose="02010609060101010101" charset="-122"/>
                <a:ea typeface="黑体" panose="02010609060101010101" charset="-122"/>
                <a:cs typeface="黑体" panose="02010609060101010101" charset="-122"/>
              </a:rPr>
              <a:t>研读原文</a:t>
            </a:r>
            <a:r>
              <a:rPr lang="en-US" altLang="zh-CN" sz="2800" spc="300" dirty="0">
                <a:solidFill>
                  <a:srgbClr val="333333"/>
                </a:solidFill>
                <a:latin typeface="黑体" panose="02010609060101010101" charset="-122"/>
                <a:ea typeface="黑体" panose="02010609060101010101" charset="-122"/>
                <a:cs typeface="黑体" panose="02010609060101010101" charset="-122"/>
              </a:rPr>
              <a:t>,</a:t>
            </a:r>
            <a:r>
              <a:rPr lang="zh-CN" altLang="en-US" sz="2800" spc="300" dirty="0">
                <a:solidFill>
                  <a:srgbClr val="333333"/>
                </a:solidFill>
                <a:latin typeface="黑体" panose="02010609060101010101" charset="-122"/>
                <a:ea typeface="黑体" panose="02010609060101010101" charset="-122"/>
                <a:cs typeface="黑体" panose="02010609060101010101" charset="-122"/>
              </a:rPr>
              <a:t>把握主旨</a:t>
            </a:r>
            <a:endParaRPr lang="zh-CN" altLang="en-US" sz="2800" spc="300" dirty="0">
              <a:solidFill>
                <a:srgbClr val="333333"/>
              </a:solidFill>
              <a:latin typeface="黑体" panose="02010609060101010101" charset="-122"/>
              <a:ea typeface="黑体" panose="02010609060101010101" charset="-122"/>
              <a:cs typeface="黑体" panose="02010609060101010101" charset="-122"/>
            </a:endParaRPr>
          </a:p>
        </p:txBody>
      </p:sp>
      <p:sp>
        <p:nvSpPr>
          <p:cNvPr id="7" name="平行四边形 57"/>
          <p:cNvSpPr/>
          <p:nvPr>
            <p:custDataLst>
              <p:tags r:id="rId5"/>
            </p:custDataLst>
          </p:nvPr>
        </p:nvSpPr>
        <p:spPr>
          <a:xfrm flipH="1">
            <a:off x="3595661" y="1473698"/>
            <a:ext cx="6595329" cy="771198"/>
          </a:xfrm>
          <a:prstGeom prst="parallelogram">
            <a:avLst>
              <a:gd name="adj" fmla="val 34609"/>
            </a:avLst>
          </a:prstGeom>
          <a:solidFill>
            <a:srgbClr val="FFFFFF"/>
          </a:solidFill>
          <a:ln>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ea"/>
            </a:endParaRPr>
          </a:p>
        </p:txBody>
      </p:sp>
      <p:sp>
        <p:nvSpPr>
          <p:cNvPr id="9" name="项标题"/>
          <p:cNvSpPr txBox="1"/>
          <p:nvPr>
            <p:custDataLst>
              <p:tags r:id="rId6"/>
            </p:custDataLst>
          </p:nvPr>
        </p:nvSpPr>
        <p:spPr>
          <a:xfrm>
            <a:off x="4502955" y="1523563"/>
            <a:ext cx="4918252" cy="573226"/>
          </a:xfrm>
          <a:prstGeom prst="rect">
            <a:avLst/>
          </a:prstGeom>
          <a:noFill/>
        </p:spPr>
        <p:txBody>
          <a:bodyPr wrap="squar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00000"/>
              </a:lnSpc>
              <a:buClrTx/>
              <a:buSzTx/>
              <a:buFontTx/>
            </a:pPr>
            <a:r>
              <a:rPr lang="en-US" altLang="en-US" sz="2800" spc="300" dirty="0">
                <a:solidFill>
                  <a:srgbClr val="333333"/>
                </a:solidFill>
                <a:latin typeface="黑体" panose="02010609060101010101" charset="-122"/>
                <a:ea typeface="黑体" panose="02010609060101010101" charset="-122"/>
                <a:cs typeface="黑体" panose="02010609060101010101" charset="-122"/>
              </a:rPr>
              <a:t>Step2.衔接原文,推演逻辑</a:t>
            </a:r>
            <a:endParaRPr lang="en-US" altLang="en-US" sz="2800" spc="300" dirty="0">
              <a:solidFill>
                <a:srgbClr val="333333"/>
              </a:solidFill>
              <a:latin typeface="黑体" panose="02010609060101010101" charset="-122"/>
              <a:ea typeface="黑体" panose="02010609060101010101" charset="-122"/>
              <a:cs typeface="黑体" panose="02010609060101010101" charset="-122"/>
            </a:endParaRPr>
          </a:p>
        </p:txBody>
      </p:sp>
      <p:sp>
        <p:nvSpPr>
          <p:cNvPr id="10" name="平行四边形 57"/>
          <p:cNvSpPr/>
          <p:nvPr>
            <p:custDataLst>
              <p:tags r:id="rId7"/>
            </p:custDataLst>
          </p:nvPr>
        </p:nvSpPr>
        <p:spPr>
          <a:xfrm flipH="1">
            <a:off x="3876702" y="2318648"/>
            <a:ext cx="6595329" cy="771198"/>
          </a:xfrm>
          <a:prstGeom prst="parallelogram">
            <a:avLst>
              <a:gd name="adj" fmla="val 34609"/>
            </a:avLst>
          </a:prstGeom>
          <a:solidFill>
            <a:srgbClr val="FFFFFF"/>
          </a:solidFill>
          <a:ln>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ea"/>
            </a:endParaRPr>
          </a:p>
        </p:txBody>
      </p:sp>
      <p:sp>
        <p:nvSpPr>
          <p:cNvPr id="14" name="项标题"/>
          <p:cNvSpPr txBox="1"/>
          <p:nvPr>
            <p:custDataLst>
              <p:tags r:id="rId8"/>
            </p:custDataLst>
          </p:nvPr>
        </p:nvSpPr>
        <p:spPr>
          <a:xfrm>
            <a:off x="4803680" y="2392643"/>
            <a:ext cx="4918252" cy="573226"/>
          </a:xfrm>
          <a:prstGeom prst="rect">
            <a:avLst/>
          </a:prstGeom>
          <a:noFill/>
        </p:spPr>
        <p:txBody>
          <a:bodyPr wrap="squar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0000"/>
              </a:lnSpc>
            </a:pPr>
            <a:r>
              <a:rPr lang="en-US" altLang="en-US" sz="2800" spc="300" dirty="0">
                <a:solidFill>
                  <a:srgbClr val="333333"/>
                </a:solidFill>
                <a:latin typeface="黑体" panose="02010609060101010101" charset="-122"/>
                <a:ea typeface="黑体" panose="02010609060101010101" charset="-122"/>
                <a:cs typeface="黑体" panose="02010609060101010101" charset="-122"/>
              </a:rPr>
              <a:t>Step3.锚定首句,锁定线索</a:t>
            </a:r>
            <a:endParaRPr lang="en-US" altLang="en-US" sz="2800" spc="300" dirty="0">
              <a:solidFill>
                <a:srgbClr val="333333"/>
              </a:solidFill>
              <a:latin typeface="黑体" panose="02010609060101010101" charset="-122"/>
              <a:ea typeface="黑体" panose="02010609060101010101" charset="-122"/>
              <a:cs typeface="黑体" panose="02010609060101010101" charset="-122"/>
            </a:endParaRPr>
          </a:p>
        </p:txBody>
      </p:sp>
      <p:sp>
        <p:nvSpPr>
          <p:cNvPr id="15" name="平行四边形 57"/>
          <p:cNvSpPr/>
          <p:nvPr>
            <p:custDataLst>
              <p:tags r:id="rId9"/>
            </p:custDataLst>
          </p:nvPr>
        </p:nvSpPr>
        <p:spPr>
          <a:xfrm flipH="1">
            <a:off x="4148598" y="3162988"/>
            <a:ext cx="6595329" cy="771198"/>
          </a:xfrm>
          <a:prstGeom prst="parallelogram">
            <a:avLst>
              <a:gd name="adj" fmla="val 34609"/>
            </a:avLst>
          </a:prstGeom>
          <a:solidFill>
            <a:srgbClr val="FFFFFF"/>
          </a:solidFill>
          <a:ln>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ea"/>
            </a:endParaRPr>
          </a:p>
        </p:txBody>
      </p:sp>
      <p:sp>
        <p:nvSpPr>
          <p:cNvPr id="17" name="项标题"/>
          <p:cNvSpPr txBox="1"/>
          <p:nvPr>
            <p:custDataLst>
              <p:tags r:id="rId10"/>
            </p:custDataLst>
          </p:nvPr>
        </p:nvSpPr>
        <p:spPr>
          <a:xfrm>
            <a:off x="5151776" y="3261723"/>
            <a:ext cx="4918252" cy="573226"/>
          </a:xfrm>
          <a:prstGeom prst="rect">
            <a:avLst/>
          </a:prstGeom>
          <a:noFill/>
        </p:spPr>
        <p:txBody>
          <a:bodyPr wrap="squar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0000"/>
              </a:lnSpc>
            </a:pPr>
            <a:r>
              <a:rPr lang="en-US" altLang="en-US" sz="2800" spc="300" dirty="0">
                <a:solidFill>
                  <a:srgbClr val="333333"/>
                </a:solidFill>
                <a:latin typeface="黑体" panose="02010609060101010101" charset="-122"/>
                <a:ea typeface="黑体" panose="02010609060101010101" charset="-122"/>
                <a:cs typeface="黑体" panose="02010609060101010101" charset="-122"/>
              </a:rPr>
              <a:t>Step4.丰富细节,生动描写</a:t>
            </a:r>
            <a:endParaRPr lang="zh-CN" altLang="en-US" sz="2400" spc="300" dirty="0">
              <a:solidFill>
                <a:srgbClr val="333333"/>
              </a:solidFill>
              <a:latin typeface="+mn-ea"/>
            </a:endParaRPr>
          </a:p>
        </p:txBody>
      </p:sp>
      <p:sp>
        <p:nvSpPr>
          <p:cNvPr id="33" name="平行四边形 57"/>
          <p:cNvSpPr/>
          <p:nvPr>
            <p:custDataLst>
              <p:tags r:id="rId11"/>
            </p:custDataLst>
          </p:nvPr>
        </p:nvSpPr>
        <p:spPr>
          <a:xfrm flipH="1">
            <a:off x="4429638" y="4007938"/>
            <a:ext cx="6595329" cy="771198"/>
          </a:xfrm>
          <a:prstGeom prst="parallelogram">
            <a:avLst>
              <a:gd name="adj" fmla="val 34609"/>
            </a:avLst>
          </a:prstGeom>
          <a:solidFill>
            <a:srgbClr val="FFFFFF"/>
          </a:solidFill>
          <a:ln>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ea"/>
            </a:endParaRPr>
          </a:p>
        </p:txBody>
      </p:sp>
      <p:sp>
        <p:nvSpPr>
          <p:cNvPr id="35" name="项标题"/>
          <p:cNvSpPr txBox="1"/>
          <p:nvPr>
            <p:custDataLst>
              <p:tags r:id="rId12"/>
            </p:custDataLst>
          </p:nvPr>
        </p:nvSpPr>
        <p:spPr>
          <a:xfrm>
            <a:off x="5553466" y="4130828"/>
            <a:ext cx="4918252" cy="573226"/>
          </a:xfrm>
          <a:prstGeom prst="rect">
            <a:avLst/>
          </a:prstGeom>
          <a:noFill/>
        </p:spPr>
        <p:txBody>
          <a:bodyPr wrap="squar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00000"/>
              </a:lnSpc>
              <a:buClrTx/>
              <a:buSzTx/>
              <a:buFontTx/>
            </a:pPr>
            <a:r>
              <a:rPr lang="en-US" altLang="en-US" sz="2800" spc="300" dirty="0">
                <a:solidFill>
                  <a:srgbClr val="333333"/>
                </a:solidFill>
                <a:latin typeface="黑体" panose="02010609060101010101" charset="-122"/>
                <a:ea typeface="黑体" panose="02010609060101010101" charset="-122"/>
                <a:cs typeface="黑体" panose="02010609060101010101" charset="-122"/>
              </a:rPr>
              <a:t>Step5.模仿风格,限时成文</a:t>
            </a:r>
            <a:endParaRPr lang="en-US" altLang="en-US" sz="2800" spc="300" dirty="0">
              <a:solidFill>
                <a:srgbClr val="333333"/>
              </a:solidFill>
              <a:latin typeface="黑体" panose="02010609060101010101" charset="-122"/>
              <a:ea typeface="黑体" panose="02010609060101010101" charset="-122"/>
              <a:cs typeface="黑体" panose="02010609060101010101" charset="-122"/>
            </a:endParaRPr>
          </a:p>
        </p:txBody>
      </p:sp>
      <p:sp>
        <p:nvSpPr>
          <p:cNvPr id="37" name="平行四边形 57"/>
          <p:cNvSpPr/>
          <p:nvPr>
            <p:custDataLst>
              <p:tags r:id="rId13"/>
            </p:custDataLst>
          </p:nvPr>
        </p:nvSpPr>
        <p:spPr>
          <a:xfrm flipH="1">
            <a:off x="4710678" y="4852887"/>
            <a:ext cx="6595329" cy="771198"/>
          </a:xfrm>
          <a:prstGeom prst="parallelogram">
            <a:avLst>
              <a:gd name="adj" fmla="val 34609"/>
            </a:avLst>
          </a:prstGeom>
          <a:solidFill>
            <a:srgbClr val="FFFFFF"/>
          </a:solidFill>
          <a:ln>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ea"/>
            </a:endParaRPr>
          </a:p>
        </p:txBody>
      </p:sp>
      <p:sp>
        <p:nvSpPr>
          <p:cNvPr id="39" name="项标题"/>
          <p:cNvSpPr txBox="1"/>
          <p:nvPr>
            <p:custDataLst>
              <p:tags r:id="rId14"/>
            </p:custDataLst>
          </p:nvPr>
        </p:nvSpPr>
        <p:spPr>
          <a:xfrm>
            <a:off x="5912612" y="4952283"/>
            <a:ext cx="4918252" cy="573226"/>
          </a:xfrm>
          <a:prstGeom prst="rect">
            <a:avLst/>
          </a:prstGeom>
          <a:noFill/>
        </p:spPr>
        <p:txBody>
          <a:bodyPr wrap="squar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0000"/>
              </a:lnSpc>
            </a:pPr>
            <a:r>
              <a:rPr lang="en-US" altLang="en-US" sz="2800" spc="300" dirty="0">
                <a:solidFill>
                  <a:srgbClr val="333333"/>
                </a:solidFill>
                <a:latin typeface="黑体" panose="02010609060101010101" charset="-122"/>
                <a:ea typeface="黑体" panose="02010609060101010101" charset="-122"/>
                <a:cs typeface="黑体" panose="02010609060101010101" charset="-122"/>
              </a:rPr>
              <a:t>Step6.易错警示,避坑提分</a:t>
            </a:r>
            <a:endParaRPr lang="zh-CN" altLang="en-US" sz="2400" spc="300" dirty="0">
              <a:solidFill>
                <a:srgbClr val="333333"/>
              </a:solidFill>
              <a:latin typeface="+mn-ea"/>
            </a:endParaRPr>
          </a:p>
        </p:txBody>
      </p:sp>
      <p:sp>
        <p:nvSpPr>
          <p:cNvPr id="3" name="平行四边形 57"/>
          <p:cNvSpPr/>
          <p:nvPr>
            <p:custDataLst>
              <p:tags r:id="rId15"/>
            </p:custDataLst>
          </p:nvPr>
        </p:nvSpPr>
        <p:spPr>
          <a:xfrm flipH="1">
            <a:off x="5073977" y="5699223"/>
            <a:ext cx="6595329" cy="771198"/>
          </a:xfrm>
          <a:prstGeom prst="parallelogram">
            <a:avLst>
              <a:gd name="adj" fmla="val 34609"/>
            </a:avLst>
          </a:prstGeom>
          <a:solidFill>
            <a:srgbClr val="FFFFFF"/>
          </a:solidFill>
          <a:ln>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ea"/>
            </a:endParaRPr>
          </a:p>
        </p:txBody>
      </p:sp>
      <p:sp>
        <p:nvSpPr>
          <p:cNvPr id="11" name="项标题"/>
          <p:cNvSpPr txBox="1"/>
          <p:nvPr>
            <p:custDataLst>
              <p:tags r:id="rId16"/>
            </p:custDataLst>
          </p:nvPr>
        </p:nvSpPr>
        <p:spPr>
          <a:xfrm>
            <a:off x="6286045" y="5772558"/>
            <a:ext cx="4918252" cy="573226"/>
          </a:xfrm>
          <a:prstGeom prst="rect">
            <a:avLst/>
          </a:prstGeom>
          <a:noFill/>
        </p:spPr>
        <p:txBody>
          <a:bodyPr wrap="squar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0000"/>
              </a:lnSpc>
            </a:pPr>
            <a:r>
              <a:rPr lang="en-US" altLang="en-US" sz="2800" spc="300" dirty="0">
                <a:solidFill>
                  <a:srgbClr val="333333"/>
                </a:solidFill>
                <a:latin typeface="黑体" panose="02010609060101010101" charset="-122"/>
                <a:ea typeface="黑体" panose="02010609060101010101" charset="-122"/>
                <a:cs typeface="黑体" panose="02010609060101010101" charset="-122"/>
              </a:rPr>
              <a:t>Step7.回归课本,积累提升</a:t>
            </a:r>
            <a:r>
              <a:rPr lang="en-US" altLang="en-US" sz="2400" spc="300" dirty="0">
                <a:solidFill>
                  <a:srgbClr val="333333"/>
                </a:solidFill>
                <a:latin typeface="+mn-ea"/>
              </a:rPr>
              <a:t> </a:t>
            </a:r>
            <a:endParaRPr lang="zh-CN" altLang="en-US" sz="2400" spc="300" dirty="0">
              <a:solidFill>
                <a:srgbClr val="333333"/>
              </a:solidFill>
              <a:latin typeface="+mn-ea"/>
            </a:endParaRPr>
          </a:p>
        </p:txBody>
      </p:sp>
      <p:sp>
        <p:nvSpPr>
          <p:cNvPr id="5" name="文本框 4"/>
          <p:cNvSpPr txBox="1"/>
          <p:nvPr/>
        </p:nvSpPr>
        <p:spPr>
          <a:xfrm>
            <a:off x="11001375" y="2498725"/>
            <a:ext cx="4064000" cy="914400"/>
          </a:xfrm>
          <a:prstGeom prst="rect">
            <a:avLst/>
          </a:prstGeom>
          <a:noFill/>
        </p:spPr>
        <p:txBody>
          <a:bodyPr wrap="square" rtlCol="0">
            <a:normAutofit/>
          </a:bodyPr>
          <a:p>
            <a:pPr>
              <a:lnSpc>
                <a:spcPct val="140000"/>
              </a:lnSpc>
            </a:pPr>
            <a:endParaRPr lang="zh-CN" altLang="en-US" sz="2400" kern="100" dirty="0">
              <a:effectLst/>
              <a:latin typeface="+mn-ea"/>
              <a:cs typeface="江城圆体 400W" panose="020B0500000000000000" pitchFamily="34" charset="-122"/>
            </a:endParaRPr>
          </a:p>
        </p:txBody>
      </p:sp>
    </p:spTree>
    <p:custDataLst>
      <p:tags r:id="rId17"/>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74955" y="606425"/>
            <a:ext cx="11641455" cy="6018530"/>
          </a:xfrm>
          <a:prstGeom prst="rect">
            <a:avLst/>
          </a:prstGeom>
          <a:solidFill>
            <a:schemeClr val="bg1">
              <a:lumMod val="95000"/>
            </a:schemeClr>
          </a:solidFill>
        </p:spPr>
        <p:txBody>
          <a:bodyPr wrap="square">
            <a:spAutoFit/>
          </a:bodyPr>
          <a:p>
            <a:pPr algn="l"/>
            <a:r>
              <a:rPr lang="zh-CN" altLang="en-US" sz="1800">
                <a:latin typeface="Arial" panose="020B0604020202020204" pitchFamily="34" charset="0"/>
                <a:ea typeface="微软雅黑" panose="020B0503020204020204" charset="-122"/>
              </a:rPr>
              <a:t>第二节</a:t>
            </a:r>
            <a:r>
              <a:rPr lang="en-US" altLang="zh-CN" sz="1800">
                <a:latin typeface="Arial" panose="020B0604020202020204" pitchFamily="34" charset="0"/>
                <a:ea typeface="微软雅黑" panose="020B0503020204020204" charset="-122"/>
              </a:rPr>
              <a:t>(</a:t>
            </a:r>
            <a:r>
              <a:rPr lang="zh-CN" altLang="en-US" sz="1800">
                <a:latin typeface="Arial" panose="020B0604020202020204" pitchFamily="34" charset="0"/>
                <a:ea typeface="微软雅黑" panose="020B0503020204020204" charset="-122"/>
              </a:rPr>
              <a:t>满分</a:t>
            </a:r>
            <a:r>
              <a:rPr lang="en-US" altLang="zh-CN" sz="1800">
                <a:latin typeface="Arial" panose="020B0604020202020204" pitchFamily="34" charset="0"/>
                <a:ea typeface="微软雅黑" panose="020B0503020204020204" charset="-122"/>
              </a:rPr>
              <a:t>25</a:t>
            </a:r>
            <a:r>
              <a:rPr lang="zh-CN" altLang="en-US" sz="1800">
                <a:latin typeface="Arial" panose="020B0604020202020204" pitchFamily="34" charset="0"/>
                <a:ea typeface="微软雅黑" panose="020B0503020204020204" charset="-122"/>
              </a:rPr>
              <a:t>分</a:t>
            </a:r>
            <a:r>
              <a:rPr lang="en-US" altLang="zh-CN" sz="1800">
                <a:latin typeface="Arial" panose="020B0604020202020204" pitchFamily="34" charset="0"/>
                <a:ea typeface="微软雅黑" panose="020B0503020204020204" charset="-122"/>
              </a:rPr>
              <a:t>)</a:t>
            </a:r>
            <a:r>
              <a:rPr lang="en-US" altLang="en-US" sz="1800">
                <a:latin typeface="Arial" panose="020B0604020202020204" pitchFamily="34" charset="0"/>
                <a:ea typeface="微软雅黑" panose="020B0503020204020204" charset="-122"/>
              </a:rPr>
              <a:t> </a:t>
            </a:r>
            <a:r>
              <a:rPr lang="zh-CN" altLang="en-US" sz="1800">
                <a:latin typeface="Arial" panose="020B0604020202020204" pitchFamily="34" charset="0"/>
                <a:ea typeface="微软雅黑" panose="020B0503020204020204" charset="-122"/>
              </a:rPr>
              <a:t>阅读下面材料，根据其内容和所给段落开头语续写两段，使之构成一篇完整的短文。</a:t>
            </a:r>
            <a:endParaRPr lang="zh-CN" altLang="en-US" sz="1800">
              <a:latin typeface="Arial" panose="020B0604020202020204" pitchFamily="34" charset="0"/>
              <a:ea typeface="微软雅黑" panose="020B0503020204020204" charset="-122"/>
            </a:endParaRPr>
          </a:p>
          <a:p>
            <a:pPr algn="l">
              <a:lnSpc>
                <a:spcPct val="110000"/>
              </a:lnSpc>
            </a:pPr>
            <a:r>
              <a:rPr lang="en-US" altLang="zh-CN" sz="1800">
                <a:solidFill>
                  <a:srgbClr val="C00000"/>
                </a:solidFill>
                <a:latin typeface="Calibri" panose="020F0502020204030204" charset="0"/>
                <a:ea typeface="微软雅黑" panose="020B0503020204020204" charset="-122"/>
              </a:rPr>
              <a:t>①</a:t>
            </a:r>
            <a:r>
              <a:rPr lang="en-US" altLang="zh-CN" sz="1800">
                <a:latin typeface="Arial" panose="020B0604020202020204" pitchFamily="34" charset="0"/>
                <a:ea typeface="微软雅黑" panose="020B0503020204020204" charset="-122"/>
              </a:rPr>
              <a:t>As far as I can remember, I’ve always been a night owl. Even in middle school, I would stay up very late. I would feel completely at ease doing my homework in bed, with light music on. I found comfort in keeping myself awake when everyone else had gone to bed, and I loved the silence of the night. My parents urged me to get out of this so-called unhealthy habit, but their repeated requests fell on deaf ears.</a:t>
            </a:r>
            <a:endParaRPr lang="en-US" altLang="zh-CN" sz="1800">
              <a:latin typeface="Arial" panose="020B0604020202020204" pitchFamily="34" charset="0"/>
              <a:ea typeface="微软雅黑" panose="020B0503020204020204" charset="-122"/>
            </a:endParaRPr>
          </a:p>
          <a:p>
            <a:pPr algn="l"/>
            <a:r>
              <a:rPr lang="en-US" altLang="zh-CN" sz="1800">
                <a:solidFill>
                  <a:srgbClr val="C00000"/>
                </a:solidFill>
                <a:latin typeface="Calibri" panose="020F0502020204030204" charset="0"/>
                <a:ea typeface="微软雅黑" panose="020B0503020204020204" charset="-122"/>
              </a:rPr>
              <a:t>②</a:t>
            </a:r>
            <a:r>
              <a:rPr lang="en-US" altLang="zh-CN" sz="1800">
                <a:latin typeface="Arial" panose="020B0604020202020204" pitchFamily="34" charset="0"/>
                <a:ea typeface="微软雅黑" panose="020B0503020204020204" charset="-122"/>
              </a:rPr>
              <a:t>Fast forward to my first year of college. I still loved the night and would stay up until unruly hours for no apparent reason: chatting online and watching videos. When I finally started to study, I would race through the assigned work, often well past midnight. My roommate would tell me to go to bed and get up early the following morning to do it instead. Get up early to do my homework? No way! I would never do that.</a:t>
            </a:r>
            <a:endParaRPr lang="en-US" altLang="zh-CN" sz="1800">
              <a:latin typeface="Arial" panose="020B0604020202020204" pitchFamily="34" charset="0"/>
              <a:ea typeface="微软雅黑" panose="020B0503020204020204" charset="-122"/>
            </a:endParaRPr>
          </a:p>
          <a:p>
            <a:pPr algn="l"/>
            <a:r>
              <a:rPr lang="en-US" altLang="zh-CN" sz="1800">
                <a:solidFill>
                  <a:srgbClr val="C00000"/>
                </a:solidFill>
                <a:latin typeface="Calibri" panose="020F0502020204030204" charset="0"/>
                <a:ea typeface="微软雅黑" panose="020B0503020204020204" charset="-122"/>
              </a:rPr>
              <a:t>③</a:t>
            </a:r>
            <a:r>
              <a:rPr lang="en-US" altLang="zh-CN" sz="1800">
                <a:latin typeface="Arial" panose="020B0604020202020204" pitchFamily="34" charset="0"/>
                <a:ea typeface="微软雅黑" panose="020B0503020204020204" charset="-122"/>
              </a:rPr>
              <a:t>Then, one day last term, I did exactly that. Bent over my laptop while sitting on the bed in the corner of my room, I suddenly felt a pounding headache, and had to lie down. Unable to keep my eyes open, I decided I had no choice but to finish my homework the next morning. I woke up at 6 a.m. Hardly had I written half a page when I felt a sharp pain in my chest.</a:t>
            </a:r>
            <a:endParaRPr lang="en-US" altLang="zh-CN" sz="1800">
              <a:latin typeface="Arial" panose="020B0604020202020204" pitchFamily="34" charset="0"/>
              <a:ea typeface="微软雅黑" panose="020B0503020204020204" charset="-122"/>
            </a:endParaRPr>
          </a:p>
          <a:p>
            <a:pPr algn="l"/>
            <a:r>
              <a:rPr lang="en-US" altLang="zh-CN">
                <a:solidFill>
                  <a:srgbClr val="C00000"/>
                </a:solidFill>
                <a:latin typeface="微软雅黑" panose="020B0503020204020204" charset="-122"/>
                <a:ea typeface="微软雅黑" panose="020B0503020204020204" charset="-122"/>
                <a:sym typeface="+mn-ea"/>
              </a:rPr>
              <a:t>④</a:t>
            </a:r>
            <a:r>
              <a:rPr lang="en-US" altLang="zh-CN" sz="1800">
                <a:latin typeface="Arial" panose="020B0604020202020204" pitchFamily="34" charset="0"/>
                <a:ea typeface="微软雅黑" panose="020B0503020204020204" charset="-122"/>
              </a:rPr>
              <a:t>At the school clinic, a doctor, with a serious expression on his face, handed me a medical report. “You’re 20, but your heart is 40!” he said. A cold wave went through me. I realized that years of living as a late-night person had turned my heart into an overworked engine.</a:t>
            </a:r>
            <a:endParaRPr lang="en-US" altLang="zh-CN" sz="1800">
              <a:latin typeface="Arial" panose="020B0604020202020204" pitchFamily="34" charset="0"/>
              <a:ea typeface="微软雅黑" panose="020B0503020204020204" charset="-122"/>
            </a:endParaRPr>
          </a:p>
          <a:p>
            <a:pPr algn="l"/>
            <a:r>
              <a:rPr lang="zh-CN" altLang="en-US" sz="1800">
                <a:latin typeface="Arial" panose="020B0604020202020204" pitchFamily="34" charset="0"/>
                <a:ea typeface="微软雅黑" panose="020B0503020204020204" charset="-122"/>
              </a:rPr>
              <a:t>注意：</a:t>
            </a:r>
            <a:endParaRPr lang="zh-CN" altLang="en-US" sz="1800">
              <a:latin typeface="Arial" panose="020B0604020202020204" pitchFamily="34" charset="0"/>
              <a:ea typeface="微软雅黑" panose="020B0503020204020204" charset="-122"/>
            </a:endParaRPr>
          </a:p>
          <a:p>
            <a:pPr algn="l"/>
            <a:r>
              <a:rPr lang="en-US" altLang="zh-CN" sz="1800">
                <a:latin typeface="Arial" panose="020B0604020202020204" pitchFamily="34" charset="0"/>
                <a:ea typeface="微软雅黑" panose="020B0503020204020204" charset="-122"/>
              </a:rPr>
              <a:t>1. </a:t>
            </a:r>
            <a:r>
              <a:rPr lang="zh-CN" altLang="en-US" sz="1800">
                <a:latin typeface="Arial" panose="020B0604020202020204" pitchFamily="34" charset="0"/>
                <a:ea typeface="微软雅黑" panose="020B0503020204020204" charset="-122"/>
              </a:rPr>
              <a:t>续写词数应为</a:t>
            </a:r>
            <a:r>
              <a:rPr lang="en-US" altLang="zh-CN" sz="1800">
                <a:latin typeface="Arial" panose="020B0604020202020204" pitchFamily="34" charset="0"/>
                <a:ea typeface="微软雅黑" panose="020B0503020204020204" charset="-122"/>
              </a:rPr>
              <a:t>150</a:t>
            </a:r>
            <a:r>
              <a:rPr lang="zh-CN" altLang="en-US" sz="1800">
                <a:latin typeface="Arial" panose="020B0604020202020204" pitchFamily="34" charset="0"/>
                <a:ea typeface="微软雅黑" panose="020B0503020204020204" charset="-122"/>
              </a:rPr>
              <a:t>左右；</a:t>
            </a:r>
            <a:endParaRPr lang="zh-CN" altLang="en-US" sz="1800">
              <a:latin typeface="Arial" panose="020B0604020202020204" pitchFamily="34" charset="0"/>
              <a:ea typeface="微软雅黑" panose="020B0503020204020204" charset="-122"/>
            </a:endParaRPr>
          </a:p>
          <a:p>
            <a:pPr algn="l"/>
            <a:r>
              <a:rPr lang="en-US" altLang="zh-CN" sz="1800">
                <a:latin typeface="Arial" panose="020B0604020202020204" pitchFamily="34" charset="0"/>
                <a:ea typeface="微软雅黑" panose="020B0503020204020204" charset="-122"/>
              </a:rPr>
              <a:t>2. </a:t>
            </a:r>
            <a:r>
              <a:rPr lang="zh-CN" altLang="en-US" sz="1800">
                <a:latin typeface="Arial" panose="020B0604020202020204" pitchFamily="34" charset="0"/>
                <a:ea typeface="微软雅黑" panose="020B0503020204020204" charset="-122"/>
              </a:rPr>
              <a:t>请按如下格式在答题卡的相应位置作答。</a:t>
            </a:r>
            <a:endParaRPr lang="zh-CN" altLang="en-US" sz="1800">
              <a:latin typeface="Arial" panose="020B0604020202020204" pitchFamily="34" charset="0"/>
              <a:ea typeface="微软雅黑" panose="020B0503020204020204" charset="-122"/>
            </a:endParaRPr>
          </a:p>
          <a:p>
            <a:pPr algn="l"/>
            <a:r>
              <a:rPr lang="en-US" altLang="zh-CN" sz="1800">
                <a:latin typeface="Arial" panose="020B0604020202020204" pitchFamily="34" charset="0"/>
                <a:ea typeface="微软雅黑" panose="020B0503020204020204" charset="-122"/>
              </a:rPr>
              <a:t>Struck by the doctor’s warning, I knew I had to make a change. _______________________________________</a:t>
            </a:r>
            <a:endParaRPr lang="en-US" altLang="zh-CN" sz="1800">
              <a:latin typeface="Arial" panose="020B0604020202020204" pitchFamily="34" charset="0"/>
              <a:ea typeface="微软雅黑" panose="020B0503020204020204" charset="-122"/>
            </a:endParaRPr>
          </a:p>
          <a:p>
            <a:pPr algn="l"/>
            <a:r>
              <a:rPr lang="en-US" altLang="zh-CN" sz="1800">
                <a:latin typeface="Arial" panose="020B0604020202020204" pitchFamily="34" charset="0"/>
                <a:ea typeface="微软雅黑" panose="020B0503020204020204" charset="-122"/>
              </a:rPr>
              <a:t>Slowly but surely, my efforts to adjust to the new routine paid off. ______________________________________</a:t>
            </a:r>
            <a:endParaRPr lang="en-US" altLang="zh-CN" sz="1800">
              <a:latin typeface="Arial" panose="020B0604020202020204" pitchFamily="34" charset="0"/>
              <a:ea typeface="微软雅黑" panose="020B0503020204020204" charset="-122"/>
            </a:endParaRPr>
          </a:p>
        </p:txBody>
      </p:sp>
      <p:sp>
        <p:nvSpPr>
          <p:cNvPr id="3" name="文本框 2"/>
          <p:cNvSpPr txBox="1"/>
          <p:nvPr/>
        </p:nvSpPr>
        <p:spPr>
          <a:xfrm>
            <a:off x="315595" y="120650"/>
            <a:ext cx="3440430" cy="398780"/>
          </a:xfrm>
          <a:prstGeom prst="rect">
            <a:avLst/>
          </a:prstGeom>
          <a:solidFill>
            <a:schemeClr val="accent5">
              <a:lumMod val="20000"/>
              <a:lumOff val="80000"/>
            </a:schemeClr>
          </a:solidFill>
        </p:spPr>
        <p:txBody>
          <a:bodyPr wrap="square">
            <a:spAutoFit/>
          </a:bodyPr>
          <a:p>
            <a:pPr algn="l"/>
            <a:r>
              <a:rPr lang="en-US" altLang="zh-CN" sz="2000">
                <a:latin typeface="黑体" panose="02010609060101010101" charset="-122"/>
                <a:ea typeface="黑体" panose="02010609060101010101" charset="-122"/>
                <a:cs typeface="黑体" panose="02010609060101010101" charset="-122"/>
              </a:rPr>
              <a:t>Step1. </a:t>
            </a:r>
            <a:r>
              <a:rPr lang="zh-CN" altLang="en-US" sz="2000">
                <a:latin typeface="黑体" panose="02010609060101010101" charset="-122"/>
                <a:ea typeface="黑体" panose="02010609060101010101" charset="-122"/>
                <a:cs typeface="黑体" panose="02010609060101010101" charset="-122"/>
              </a:rPr>
              <a:t>研读原文，把握主旨</a:t>
            </a:r>
            <a:endParaRPr lang="en-US" altLang="zh-CN" sz="2000">
              <a:latin typeface="黑体" panose="02010609060101010101" charset="-122"/>
              <a:ea typeface="黑体" panose="02010609060101010101" charset="-122"/>
              <a:cs typeface="黑体" panose="02010609060101010101"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16865" y="178435"/>
            <a:ext cx="7941310" cy="460375"/>
          </a:xfrm>
          <a:prstGeom prst="rect">
            <a:avLst/>
          </a:prstGeom>
          <a:solidFill>
            <a:schemeClr val="accent5">
              <a:lumMod val="20000"/>
              <a:lumOff val="80000"/>
            </a:schemeClr>
          </a:solidFill>
        </p:spPr>
        <p:txBody>
          <a:bodyPr wrap="square">
            <a:spAutoFit/>
          </a:bodyPr>
          <a:p>
            <a:pPr algn="l"/>
            <a:r>
              <a:rPr lang="en-US" altLang="zh-CN" sz="2400">
                <a:latin typeface="黑体" panose="02010609060101010101" charset="-122"/>
                <a:ea typeface="黑体" panose="02010609060101010101" charset="-122"/>
                <a:cs typeface="黑体" panose="02010609060101010101" charset="-122"/>
              </a:rPr>
              <a:t>1.</a:t>
            </a:r>
            <a:r>
              <a:rPr lang="zh-CN" altLang="en-US" sz="2400">
                <a:latin typeface="黑体" panose="02010609060101010101" charset="-122"/>
                <a:ea typeface="黑体" panose="02010609060101010101" charset="-122"/>
                <a:cs typeface="黑体" panose="02010609060101010101" charset="-122"/>
              </a:rPr>
              <a:t>叙事线索</a:t>
            </a:r>
            <a:r>
              <a:rPr lang="en-US" altLang="zh-CN" sz="2400">
                <a:latin typeface="黑体" panose="02010609060101010101" charset="-122"/>
                <a:ea typeface="黑体" panose="02010609060101010101" charset="-122"/>
                <a:cs typeface="黑体" panose="02010609060101010101" charset="-122"/>
              </a:rPr>
              <a:t>: </a:t>
            </a:r>
            <a:r>
              <a:rPr lang="zh-CN" altLang="en-US" sz="2400">
                <a:latin typeface="黑体" panose="02010609060101010101" charset="-122"/>
                <a:ea typeface="黑体" panose="02010609060101010101" charset="-122"/>
                <a:cs typeface="黑体" panose="02010609060101010101" charset="-122"/>
              </a:rPr>
              <a:t>四维闭环：时间</a:t>
            </a:r>
            <a:r>
              <a:rPr lang="en-US" altLang="zh-CN" sz="2400">
                <a:latin typeface="黑体" panose="02010609060101010101" charset="-122"/>
                <a:ea typeface="黑体" panose="02010609060101010101" charset="-122"/>
                <a:cs typeface="黑体" panose="02010609060101010101" charset="-122"/>
              </a:rPr>
              <a:t>+</a:t>
            </a:r>
            <a:r>
              <a:rPr lang="zh-CN" altLang="en-US" sz="2400">
                <a:latin typeface="黑体" panose="02010609060101010101" charset="-122"/>
                <a:ea typeface="黑体" panose="02010609060101010101" charset="-122"/>
                <a:cs typeface="黑体" panose="02010609060101010101" charset="-122"/>
              </a:rPr>
              <a:t>地点</a:t>
            </a:r>
            <a:r>
              <a:rPr lang="en-US" altLang="zh-CN" sz="2400">
                <a:latin typeface="黑体" panose="02010609060101010101" charset="-122"/>
                <a:ea typeface="黑体" panose="02010609060101010101" charset="-122"/>
                <a:cs typeface="黑体" panose="02010609060101010101" charset="-122"/>
              </a:rPr>
              <a:t>+</a:t>
            </a:r>
            <a:r>
              <a:rPr lang="zh-CN" altLang="en-US" sz="2400">
                <a:latin typeface="黑体" panose="02010609060101010101" charset="-122"/>
                <a:ea typeface="黑体" panose="02010609060101010101" charset="-122"/>
                <a:cs typeface="黑体" panose="02010609060101010101" charset="-122"/>
              </a:rPr>
              <a:t>人物行为</a:t>
            </a:r>
            <a:r>
              <a:rPr lang="en-US" altLang="zh-CN" sz="2400">
                <a:latin typeface="黑体" panose="02010609060101010101" charset="-122"/>
                <a:ea typeface="黑体" panose="02010609060101010101" charset="-122"/>
                <a:cs typeface="黑体" panose="02010609060101010101" charset="-122"/>
              </a:rPr>
              <a:t>+</a:t>
            </a:r>
            <a:r>
              <a:rPr lang="zh-CN" altLang="en-US" sz="2400">
                <a:latin typeface="黑体" panose="02010609060101010101" charset="-122"/>
                <a:ea typeface="黑体" panose="02010609060101010101" charset="-122"/>
                <a:cs typeface="黑体" panose="02010609060101010101" charset="-122"/>
              </a:rPr>
              <a:t>情感变化</a:t>
            </a:r>
            <a:endParaRPr lang="zh-CN" altLang="en-US" sz="2400">
              <a:latin typeface="黑体" panose="02010609060101010101" charset="-122"/>
              <a:ea typeface="黑体" panose="02010609060101010101" charset="-122"/>
              <a:cs typeface="黑体" panose="02010609060101010101" charset="-122"/>
            </a:endParaRPr>
          </a:p>
        </p:txBody>
      </p:sp>
      <p:graphicFrame>
        <p:nvGraphicFramePr>
          <p:cNvPr id="6" name="表格 5"/>
          <p:cNvGraphicFramePr/>
          <p:nvPr>
            <p:custDataLst>
              <p:tags r:id="rId1"/>
            </p:custDataLst>
          </p:nvPr>
        </p:nvGraphicFramePr>
        <p:xfrm>
          <a:off x="298450" y="835025"/>
          <a:ext cx="11594465" cy="5528310"/>
        </p:xfrm>
        <a:graphic>
          <a:graphicData uri="http://schemas.openxmlformats.org/drawingml/2006/table">
            <a:tbl>
              <a:tblPr firstRow="1" bandRow="1">
                <a:tableStyleId>{5C22544A-7EE6-4342-B048-85BDC9FD1C3A}</a:tableStyleId>
              </a:tblPr>
              <a:tblGrid>
                <a:gridCol w="1476375"/>
                <a:gridCol w="1432560"/>
                <a:gridCol w="5552440"/>
                <a:gridCol w="3133090"/>
              </a:tblGrid>
              <a:tr h="591820">
                <a:tc>
                  <a:txBody>
                    <a:bodyPr/>
                    <a:p>
                      <a:pPr marL="0" indent="0" algn="ctr">
                        <a:spcBef>
                          <a:spcPct val="0"/>
                        </a:spcBef>
                        <a:spcAft>
                          <a:spcPct val="0"/>
                        </a:spcAft>
                      </a:pPr>
                      <a:endParaRPr lang="zh-CN" altLang="en-US" sz="1100" b="1">
                        <a:latin typeface="宋体" panose="02010600030101010101" pitchFamily="2" charset="-122"/>
                        <a:ea typeface="宋体" panose="02010600030101010101" pitchFamily="2" charset="-122"/>
                      </a:endParaRPr>
                    </a:p>
                  </a:txBody>
                  <a:tcPr marL="68580" marR="68580" marT="0" marB="0"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2"/>
                    </a:solidFill>
                  </a:tcPr>
                </a:tc>
                <a:tc>
                  <a:txBody>
                    <a:bodyPr/>
                    <a:p>
                      <a:pPr marL="0" indent="0" algn="ctr">
                        <a:spcBef>
                          <a:spcPct val="0"/>
                        </a:spcBef>
                        <a:spcAft>
                          <a:spcPct val="0"/>
                        </a:spcAft>
                      </a:pPr>
                      <a:endParaRPr lang="zh-CN" altLang="en-US" sz="1100" b="1">
                        <a:latin typeface="宋体" panose="02010600030101010101" pitchFamily="2" charset="-122"/>
                        <a:ea typeface="宋体" panose="02010600030101010101" pitchFamily="2" charset="-122"/>
                      </a:endParaRPr>
                    </a:p>
                  </a:txBody>
                  <a:tcPr marL="68580" marR="68580" marT="0" marB="0"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2"/>
                    </a:solidFill>
                  </a:tcPr>
                </a:tc>
                <a:tc>
                  <a:txBody>
                    <a:bodyPr/>
                    <a:p>
                      <a:pPr marL="0" indent="0" algn="ctr">
                        <a:spcBef>
                          <a:spcPct val="0"/>
                        </a:spcBef>
                        <a:spcAft>
                          <a:spcPct val="0"/>
                        </a:spcAft>
                      </a:pPr>
                      <a:endParaRPr lang="zh-CN" altLang="en-US" sz="1100" b="1">
                        <a:latin typeface="宋体" panose="02010600030101010101" pitchFamily="2" charset="-122"/>
                        <a:ea typeface="宋体" panose="02010600030101010101" pitchFamily="2" charset="-122"/>
                      </a:endParaRPr>
                    </a:p>
                  </a:txBody>
                  <a:tcPr marL="68580" marR="68580" marT="0" marB="0"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2"/>
                    </a:solidFill>
                  </a:tcPr>
                </a:tc>
                <a:tc>
                  <a:txBody>
                    <a:bodyPr/>
                    <a:p>
                      <a:pPr marL="0" indent="0" algn="ctr">
                        <a:spcBef>
                          <a:spcPct val="0"/>
                        </a:spcBef>
                        <a:spcAft>
                          <a:spcPct val="0"/>
                        </a:spcAft>
                      </a:pPr>
                      <a:endParaRPr lang="zh-CN" altLang="en-US" sz="1100" b="1">
                        <a:latin typeface="宋体" panose="02010600030101010101" pitchFamily="2" charset="-122"/>
                        <a:ea typeface="宋体" panose="02010600030101010101" pitchFamily="2" charset="-122"/>
                      </a:endParaRPr>
                    </a:p>
                  </a:txBody>
                  <a:tcPr marL="68580" marR="68580" marT="0" marB="0"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2"/>
                    </a:solidFill>
                  </a:tcPr>
                </a:tc>
              </a:tr>
              <a:tr h="855345">
                <a:tc>
                  <a:txBody>
                    <a:bodyPr/>
                    <a:p>
                      <a:pPr marL="0" indent="0" algn="l">
                        <a:spcBef>
                          <a:spcPct val="0"/>
                        </a:spcBef>
                        <a:spcAft>
                          <a:spcPct val="0"/>
                        </a:spcAft>
                      </a:pPr>
                      <a:endParaRPr lang="en-US" altLang="zh-CN" sz="1100">
                        <a:latin typeface="Calibri" panose="020F0502020204030204"/>
                        <a:ea typeface="Calibri" panose="020F0502020204030204"/>
                      </a:endParaRPr>
                    </a:p>
                  </a:txBody>
                  <a:tcPr marL="68580" marR="68580" marT="0" marB="0"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2"/>
                    </a:solidFill>
                  </a:tcPr>
                </a:tc>
                <a:tc>
                  <a:txBody>
                    <a:bodyPr/>
                    <a:p>
                      <a:pPr marL="0" indent="0" algn="l">
                        <a:spcBef>
                          <a:spcPct val="0"/>
                        </a:spcBef>
                        <a:spcAft>
                          <a:spcPct val="0"/>
                        </a:spcAft>
                      </a:pPr>
                      <a:endParaRPr lang="en-US" altLang="zh-CN" sz="1100">
                        <a:latin typeface="Calibri" panose="020F0502020204030204"/>
                        <a:ea typeface="Calibri" panose="020F0502020204030204"/>
                      </a:endParaRPr>
                    </a:p>
                  </a:txBody>
                  <a:tcPr marL="68580" marR="68580" marT="0" marB="0"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2"/>
                    </a:solidFill>
                  </a:tcPr>
                </a:tc>
                <a:tc>
                  <a:txBody>
                    <a:bodyPr/>
                    <a:p>
                      <a:pPr marL="0" algn="l">
                        <a:buClrTx/>
                        <a:buSzTx/>
                        <a:buFontTx/>
                      </a:pPr>
                      <a:r>
                        <a:rPr lang="en-US" altLang="zh-CN" sz="2000">
                          <a:solidFill>
                            <a:schemeClr val="tx1"/>
                          </a:solidFill>
                          <a:latin typeface="Times New Roman" panose="02020603050405020304" charset="0"/>
                          <a:ea typeface="Calibri" panose="020F0502020204030204"/>
                          <a:cs typeface="Times New Roman" panose="02020603050405020304" charset="0"/>
                        </a:rPr>
                        <a:t>Stay up late doing homework with light music, ignore parents’ persuasion.</a:t>
                      </a:r>
                      <a:endParaRPr lang="en-US" altLang="zh-CN" sz="2000">
                        <a:solidFill>
                          <a:schemeClr val="tx1"/>
                        </a:solidFill>
                        <a:latin typeface="Times New Roman" panose="02020603050405020304" charset="0"/>
                        <a:ea typeface="Calibri" panose="020F0502020204030204"/>
                        <a:cs typeface="Times New Roman" panose="02020603050405020304" charset="0"/>
                      </a:endParaRPr>
                    </a:p>
                  </a:txBody>
                  <a:tcPr marL="68580" marR="68580" marT="0" marB="0"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2"/>
                    </a:solidFill>
                  </a:tcPr>
                </a:tc>
                <a:tc>
                  <a:txBody>
                    <a:bodyPr/>
                    <a:p>
                      <a:pPr marL="0" algn="l">
                        <a:buClrTx/>
                        <a:buSzTx/>
                        <a:buFontTx/>
                      </a:pPr>
                      <a:r>
                        <a:rPr lang="en-US" altLang="zh-CN" sz="2000">
                          <a:solidFill>
                            <a:schemeClr val="tx1"/>
                          </a:solidFill>
                          <a:latin typeface="Times New Roman" panose="02020603050405020304" charset="0"/>
                          <a:ea typeface="Calibri" panose="020F0502020204030204"/>
                          <a:cs typeface="Times New Roman" panose="02020603050405020304" charset="0"/>
                        </a:rPr>
                        <a:t>Comfortable,  undisciplined and indifferent to potential risks.</a:t>
                      </a:r>
                      <a:endParaRPr lang="en-US" altLang="zh-CN" sz="2000">
                        <a:solidFill>
                          <a:schemeClr val="tx1"/>
                        </a:solidFill>
                        <a:latin typeface="Times New Roman" panose="02020603050405020304" charset="0"/>
                        <a:ea typeface="Calibri" panose="020F0502020204030204"/>
                        <a:cs typeface="Times New Roman" panose="02020603050405020304" charset="0"/>
                      </a:endParaRPr>
                    </a:p>
                  </a:txBody>
                  <a:tcPr marL="68580" marR="68580" marT="0" marB="0"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2"/>
                    </a:solidFill>
                  </a:tcPr>
                </a:tc>
              </a:tr>
              <a:tr h="983615">
                <a:tc>
                  <a:txBody>
                    <a:bodyPr/>
                    <a:p>
                      <a:pPr marL="0" indent="0" algn="l">
                        <a:spcBef>
                          <a:spcPct val="0"/>
                        </a:spcBef>
                        <a:spcAft>
                          <a:spcPct val="0"/>
                        </a:spcAft>
                      </a:pPr>
                      <a:endParaRPr lang="en-US" altLang="zh-CN" sz="1100">
                        <a:latin typeface="Calibri" panose="020F0502020204030204"/>
                        <a:ea typeface="Calibri" panose="020F0502020204030204"/>
                      </a:endParaRPr>
                    </a:p>
                  </a:txBody>
                  <a:tcPr marL="68580" marR="68580" marT="0" marB="0"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2"/>
                    </a:solidFill>
                  </a:tcPr>
                </a:tc>
                <a:tc>
                  <a:txBody>
                    <a:bodyPr/>
                    <a:p>
                      <a:pPr marL="0" indent="0" algn="l">
                        <a:spcBef>
                          <a:spcPct val="0"/>
                        </a:spcBef>
                        <a:spcAft>
                          <a:spcPct val="0"/>
                        </a:spcAft>
                      </a:pPr>
                      <a:endParaRPr lang="en-US" altLang="zh-CN" sz="1100">
                        <a:latin typeface="Calibri" panose="020F0502020204030204"/>
                        <a:ea typeface="Calibri" panose="020F0502020204030204"/>
                      </a:endParaRPr>
                    </a:p>
                  </a:txBody>
                  <a:tcPr marL="68580" marR="68580" marT="0" marB="0"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2"/>
                    </a:solidFill>
                  </a:tcPr>
                </a:tc>
                <a:tc>
                  <a:txBody>
                    <a:bodyPr/>
                    <a:p>
                      <a:pPr marL="0" algn="l">
                        <a:buClrTx/>
                        <a:buSzTx/>
                        <a:buFontTx/>
                      </a:pPr>
                      <a:r>
                        <a:rPr lang="en-US" altLang="zh-CN" sz="2000">
                          <a:solidFill>
                            <a:schemeClr val="tx1"/>
                          </a:solidFill>
                          <a:latin typeface="Times New Roman" panose="02020603050405020304" charset="0"/>
                          <a:ea typeface="Calibri" panose="020F0502020204030204"/>
                          <a:cs typeface="Times New Roman" panose="02020603050405020304" charset="0"/>
                        </a:rPr>
                        <a:t>Stay up late for online chatting and videos, rush through homework carelessly, refuse roommates’ advice.</a:t>
                      </a:r>
                      <a:endParaRPr lang="en-US" altLang="zh-CN" sz="2000">
                        <a:solidFill>
                          <a:schemeClr val="tx1"/>
                        </a:solidFill>
                        <a:latin typeface="Times New Roman" panose="02020603050405020304" charset="0"/>
                        <a:ea typeface="Calibri" panose="020F0502020204030204"/>
                        <a:cs typeface="Times New Roman" panose="02020603050405020304" charset="0"/>
                      </a:endParaRPr>
                    </a:p>
                  </a:txBody>
                  <a:tcPr marL="68580" marR="68580" marT="0" marB="0"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2"/>
                    </a:solidFill>
                  </a:tcPr>
                </a:tc>
                <a:tc>
                  <a:txBody>
                    <a:bodyPr/>
                    <a:p>
                      <a:pPr marL="0" algn="l">
                        <a:buClrTx/>
                        <a:buSzTx/>
                        <a:buFontTx/>
                      </a:pPr>
                      <a:r>
                        <a:rPr lang="en-US" altLang="zh-CN" sz="2000">
                          <a:solidFill>
                            <a:schemeClr val="tx1"/>
                          </a:solidFill>
                          <a:latin typeface="Times New Roman" panose="02020603050405020304" charset="0"/>
                          <a:ea typeface="Calibri" panose="020F0502020204030204"/>
                          <a:cs typeface="Times New Roman" panose="02020603050405020304" charset="0"/>
                        </a:rPr>
                        <a:t>Self-willed</a:t>
                      </a:r>
                      <a:r>
                        <a:rPr lang="zh-CN" altLang="en-US" sz="2000">
                          <a:solidFill>
                            <a:schemeClr val="tx1"/>
                          </a:solidFill>
                          <a:latin typeface="Times New Roman" panose="02020603050405020304" charset="0"/>
                          <a:ea typeface="宋体" panose="02010600030101010101" pitchFamily="2" charset="-122"/>
                          <a:cs typeface="Times New Roman" panose="02020603050405020304" charset="0"/>
                        </a:rPr>
                        <a:t>，</a:t>
                      </a:r>
                      <a:r>
                        <a:rPr lang="en-US" altLang="zh-CN" sz="2000">
                          <a:solidFill>
                            <a:schemeClr val="tx1"/>
                          </a:solidFill>
                          <a:latin typeface="Times New Roman" panose="02020603050405020304" charset="0"/>
                          <a:ea typeface="Calibri" panose="020F0502020204030204"/>
                          <a:cs typeface="Times New Roman" panose="02020603050405020304" charset="0"/>
                        </a:rPr>
                        <a:t>stubborn and unrestrained</a:t>
                      </a:r>
                      <a:endParaRPr lang="en-US" altLang="zh-CN" sz="2000">
                        <a:solidFill>
                          <a:schemeClr val="tx1"/>
                        </a:solidFill>
                        <a:latin typeface="Times New Roman" panose="02020603050405020304" charset="0"/>
                        <a:ea typeface="Calibri" panose="020F0502020204030204"/>
                        <a:cs typeface="Times New Roman" panose="02020603050405020304" charset="0"/>
                      </a:endParaRPr>
                    </a:p>
                  </a:txBody>
                  <a:tcPr marL="68580" marR="68580" marT="0" marB="0"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2"/>
                    </a:solidFill>
                  </a:tcPr>
                </a:tc>
              </a:tr>
              <a:tr h="1012825">
                <a:tc>
                  <a:txBody>
                    <a:bodyPr/>
                    <a:p>
                      <a:pPr marL="0" indent="0" algn="l">
                        <a:spcBef>
                          <a:spcPct val="0"/>
                        </a:spcBef>
                        <a:spcAft>
                          <a:spcPct val="0"/>
                        </a:spcAft>
                      </a:pPr>
                      <a:endParaRPr lang="en-US" altLang="zh-CN" sz="1100">
                        <a:latin typeface="Calibri" panose="020F0502020204030204"/>
                        <a:ea typeface="Calibri" panose="020F0502020204030204"/>
                      </a:endParaRPr>
                    </a:p>
                  </a:txBody>
                  <a:tcPr marL="68580" marR="68580" marT="0" marB="0"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2"/>
                    </a:solidFill>
                  </a:tcPr>
                </a:tc>
                <a:tc>
                  <a:txBody>
                    <a:bodyPr/>
                    <a:p>
                      <a:pPr marL="0" indent="0" algn="l">
                        <a:spcBef>
                          <a:spcPct val="0"/>
                        </a:spcBef>
                        <a:spcAft>
                          <a:spcPct val="0"/>
                        </a:spcAft>
                      </a:pPr>
                      <a:endParaRPr lang="en-US" altLang="zh-CN" sz="1100">
                        <a:latin typeface="Calibri" panose="020F0502020204030204"/>
                        <a:ea typeface="Calibri" panose="020F0502020204030204"/>
                      </a:endParaRPr>
                    </a:p>
                  </a:txBody>
                  <a:tcPr marL="68580" marR="68580" marT="0" marB="0"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2"/>
                    </a:solidFill>
                  </a:tcPr>
                </a:tc>
                <a:tc>
                  <a:txBody>
                    <a:bodyPr/>
                    <a:p>
                      <a:pPr marL="0" algn="l">
                        <a:buClrTx/>
                        <a:buSzTx/>
                        <a:buFontTx/>
                      </a:pPr>
                      <a:r>
                        <a:rPr lang="en-US" altLang="zh-CN" sz="2000">
                          <a:solidFill>
                            <a:schemeClr val="tx1"/>
                          </a:solidFill>
                          <a:latin typeface="Times New Roman" panose="02020603050405020304" charset="0"/>
                          <a:ea typeface="Calibri" panose="020F0502020204030204"/>
                          <a:cs typeface="Times New Roman" panose="02020603050405020304" charset="0"/>
                        </a:rPr>
                        <a:t>Suffer from sudden headache and chest pain, fail to finish homework as planned.</a:t>
                      </a:r>
                      <a:endParaRPr lang="en-US" altLang="zh-CN" sz="2000">
                        <a:solidFill>
                          <a:schemeClr val="tx1"/>
                        </a:solidFill>
                        <a:latin typeface="Times New Roman" panose="02020603050405020304" charset="0"/>
                        <a:ea typeface="Calibri" panose="020F0502020204030204"/>
                        <a:cs typeface="Times New Roman" panose="02020603050405020304" charset="0"/>
                      </a:endParaRPr>
                    </a:p>
                  </a:txBody>
                  <a:tcPr marL="68580" marR="68580" marT="0" marB="0"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2"/>
                    </a:solidFill>
                  </a:tcPr>
                </a:tc>
                <a:tc>
                  <a:txBody>
                    <a:bodyPr/>
                    <a:p>
                      <a:pPr marL="0" algn="l">
                        <a:buClrTx/>
                        <a:buSzTx/>
                        <a:buFontTx/>
                      </a:pPr>
                      <a:r>
                        <a:rPr lang="en-US" altLang="zh-CN" sz="2000">
                          <a:solidFill>
                            <a:schemeClr val="tx1"/>
                          </a:solidFill>
                          <a:latin typeface="Times New Roman" panose="02020603050405020304" charset="0"/>
                          <a:ea typeface="Calibri" panose="020F0502020204030204"/>
                          <a:cs typeface="Times New Roman" panose="02020603050405020304" charset="0"/>
                        </a:rPr>
                        <a:t>Helpless, anxious and physically exhausted.</a:t>
                      </a:r>
                      <a:endParaRPr lang="en-US" altLang="zh-CN" sz="2000">
                        <a:solidFill>
                          <a:schemeClr val="tx1"/>
                        </a:solidFill>
                        <a:latin typeface="Times New Roman" panose="02020603050405020304" charset="0"/>
                        <a:ea typeface="Calibri" panose="020F0502020204030204"/>
                        <a:cs typeface="Times New Roman" panose="02020603050405020304" charset="0"/>
                      </a:endParaRPr>
                    </a:p>
                  </a:txBody>
                  <a:tcPr marL="68580" marR="68580" marT="0" marB="0"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2"/>
                    </a:solidFill>
                  </a:tcPr>
                </a:tc>
              </a:tr>
              <a:tr h="1012825">
                <a:tc>
                  <a:txBody>
                    <a:bodyPr/>
                    <a:p>
                      <a:pPr marL="0" indent="0" algn="l">
                        <a:spcBef>
                          <a:spcPct val="0"/>
                        </a:spcBef>
                        <a:spcAft>
                          <a:spcPct val="0"/>
                        </a:spcAft>
                      </a:pPr>
                      <a:endParaRPr lang="en-US" altLang="zh-CN" sz="1100">
                        <a:latin typeface="Calibri" panose="020F0502020204030204"/>
                        <a:ea typeface="Calibri" panose="020F0502020204030204"/>
                      </a:endParaRPr>
                    </a:p>
                  </a:txBody>
                  <a:tcPr marL="68580" marR="68580" marT="0" marB="0"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2"/>
                    </a:solidFill>
                  </a:tcPr>
                </a:tc>
                <a:tc>
                  <a:txBody>
                    <a:bodyPr/>
                    <a:p>
                      <a:pPr marL="0" indent="0" algn="l">
                        <a:spcBef>
                          <a:spcPct val="0"/>
                        </a:spcBef>
                        <a:spcAft>
                          <a:spcPct val="0"/>
                        </a:spcAft>
                      </a:pPr>
                      <a:endParaRPr lang="en-US" altLang="zh-CN" sz="1100">
                        <a:latin typeface="Calibri" panose="020F0502020204030204"/>
                        <a:ea typeface="Calibri" panose="020F0502020204030204"/>
                      </a:endParaRPr>
                    </a:p>
                  </a:txBody>
                  <a:tcPr marL="68580" marR="68580" marT="0" marB="0"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2"/>
                    </a:solidFill>
                  </a:tcPr>
                </a:tc>
                <a:tc>
                  <a:txBody>
                    <a:bodyPr/>
                    <a:p>
                      <a:pPr marL="0" algn="l">
                        <a:buClrTx/>
                        <a:buSzTx/>
                        <a:buFontTx/>
                      </a:pPr>
                      <a:r>
                        <a:rPr lang="en-US" altLang="zh-CN" sz="2000">
                          <a:solidFill>
                            <a:schemeClr val="tx1"/>
                          </a:solidFill>
                          <a:latin typeface="Times New Roman" panose="02020603050405020304" charset="0"/>
                          <a:ea typeface="Calibri" panose="020F0502020204030204"/>
                          <a:cs typeface="Times New Roman" panose="02020603050405020304" charset="0"/>
                        </a:rPr>
                        <a:t>Receive the medical report and the doctor’s serious warning.</a:t>
                      </a:r>
                      <a:endParaRPr lang="en-US" altLang="zh-CN" sz="2000">
                        <a:solidFill>
                          <a:schemeClr val="tx1"/>
                        </a:solidFill>
                        <a:latin typeface="Times New Roman" panose="02020603050405020304" charset="0"/>
                        <a:ea typeface="Calibri" panose="020F0502020204030204"/>
                        <a:cs typeface="Times New Roman" panose="02020603050405020304" charset="0"/>
                      </a:endParaRPr>
                    </a:p>
                  </a:txBody>
                  <a:tcPr marL="68580" marR="68580" marT="0" marB="0"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2"/>
                    </a:solidFill>
                  </a:tcPr>
                </a:tc>
                <a:tc>
                  <a:txBody>
                    <a:bodyPr/>
                    <a:p>
                      <a:pPr marL="0" algn="l">
                        <a:buClrTx/>
                        <a:buSzTx/>
                        <a:buFontTx/>
                      </a:pPr>
                      <a:r>
                        <a:rPr lang="en-US" altLang="zh-CN" sz="2000">
                          <a:solidFill>
                            <a:schemeClr val="tx1"/>
                          </a:solidFill>
                          <a:latin typeface="Times New Roman" panose="02020603050405020304" charset="0"/>
                          <a:ea typeface="Calibri" panose="020F0502020204030204"/>
                          <a:cs typeface="Times New Roman" panose="02020603050405020304" charset="0"/>
                        </a:rPr>
                        <a:t>Shocked, frightened and deeply regretful for indiscipline</a:t>
                      </a:r>
                      <a:endParaRPr lang="en-US" altLang="zh-CN" sz="2000">
                        <a:solidFill>
                          <a:schemeClr val="tx1"/>
                        </a:solidFill>
                        <a:latin typeface="Times New Roman" panose="02020603050405020304" charset="0"/>
                        <a:ea typeface="Calibri" panose="020F0502020204030204"/>
                        <a:cs typeface="Times New Roman" panose="02020603050405020304" charset="0"/>
                      </a:endParaRPr>
                    </a:p>
                  </a:txBody>
                  <a:tcPr marL="68580" marR="68580" marT="0" marB="0"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2"/>
                    </a:solidFill>
                  </a:tcPr>
                </a:tc>
              </a:tr>
              <a:tr h="1012825">
                <a:tc>
                  <a:txBody>
                    <a:bodyPr/>
                    <a:p>
                      <a:pPr marL="0" indent="0" algn="l">
                        <a:spcBef>
                          <a:spcPct val="0"/>
                        </a:spcBef>
                        <a:spcAft>
                          <a:spcPct val="0"/>
                        </a:spcAft>
                      </a:pPr>
                      <a:endParaRPr lang="en-US" altLang="zh-CN" sz="1100">
                        <a:latin typeface="Calibri" panose="020F0502020204030204"/>
                        <a:ea typeface="Calibri" panose="020F0502020204030204"/>
                      </a:endParaRPr>
                    </a:p>
                  </a:txBody>
                  <a:tcPr marL="68580" marR="68580" marT="0" marB="0"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2"/>
                    </a:solidFill>
                  </a:tcPr>
                </a:tc>
                <a:tc>
                  <a:txBody>
                    <a:bodyPr/>
                    <a:p>
                      <a:pPr marL="0" indent="0" algn="l">
                        <a:spcBef>
                          <a:spcPct val="0"/>
                        </a:spcBef>
                        <a:spcAft>
                          <a:spcPct val="0"/>
                        </a:spcAft>
                      </a:pPr>
                      <a:endParaRPr lang="en-US" altLang="zh-CN" sz="1100">
                        <a:latin typeface="Calibri" panose="020F0502020204030204"/>
                        <a:ea typeface="Calibri" panose="020F0502020204030204"/>
                      </a:endParaRPr>
                    </a:p>
                  </a:txBody>
                  <a:tcPr marL="68580" marR="68580" marT="0" marB="0"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2"/>
                    </a:solidFill>
                  </a:tcPr>
                </a:tc>
                <a:tc>
                  <a:txBody>
                    <a:bodyPr/>
                    <a:p>
                      <a:pPr marL="0" algn="l">
                        <a:buClrTx/>
                        <a:buSzTx/>
                        <a:buFontTx/>
                      </a:pPr>
                      <a:r>
                        <a:rPr lang="en-US" altLang="zh-CN" sz="2000">
                          <a:solidFill>
                            <a:schemeClr val="tx1"/>
                          </a:solidFill>
                          <a:latin typeface="Times New Roman" panose="02020603050405020304" charset="0"/>
                          <a:ea typeface="Calibri" panose="020F0502020204030204"/>
                          <a:cs typeface="Times New Roman" panose="02020603050405020304" charset="0"/>
                        </a:rPr>
                        <a:t>Stick to regular schedules, arrange study reasonably and give up late-night entertainment.</a:t>
                      </a:r>
                      <a:endParaRPr lang="en-US" altLang="zh-CN" sz="2000">
                        <a:solidFill>
                          <a:schemeClr val="tx1"/>
                        </a:solidFill>
                        <a:latin typeface="Times New Roman" panose="02020603050405020304" charset="0"/>
                        <a:ea typeface="Calibri" panose="020F0502020204030204"/>
                        <a:cs typeface="Times New Roman" panose="02020603050405020304" charset="0"/>
                      </a:endParaRPr>
                    </a:p>
                  </a:txBody>
                  <a:tcPr marL="68580" marR="68580" marT="0" marB="0"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2"/>
                    </a:solidFill>
                  </a:tcPr>
                </a:tc>
                <a:tc>
                  <a:txBody>
                    <a:bodyPr/>
                    <a:p>
                      <a:pPr marL="0" algn="l">
                        <a:buClrTx/>
                        <a:buSzTx/>
                        <a:buFontTx/>
                      </a:pPr>
                      <a:r>
                        <a:rPr lang="en-US" altLang="zh-CN" sz="2000">
                          <a:solidFill>
                            <a:schemeClr val="tx1"/>
                          </a:solidFill>
                          <a:latin typeface="Times New Roman" panose="02020603050405020304" charset="0"/>
                          <a:ea typeface="Calibri" panose="020F0502020204030204"/>
                          <a:cs typeface="Times New Roman" panose="02020603050405020304" charset="0"/>
                        </a:rPr>
                        <a:t>Determined, disciplined, peaceful and fulfilled with self-growth.</a:t>
                      </a:r>
                      <a:endParaRPr lang="en-US" altLang="zh-CN" sz="2000">
                        <a:solidFill>
                          <a:schemeClr val="tx1"/>
                        </a:solidFill>
                        <a:latin typeface="Times New Roman" panose="02020603050405020304" charset="0"/>
                        <a:ea typeface="Calibri" panose="020F0502020204030204"/>
                        <a:cs typeface="Times New Roman" panose="02020603050405020304" charset="0"/>
                      </a:endParaRPr>
                    </a:p>
                  </a:txBody>
                  <a:tcPr marL="68580" marR="68580" marT="0" marB="0"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2"/>
                    </a:solidFill>
                  </a:tcPr>
                </a:tc>
              </a:tr>
            </a:tbl>
          </a:graphicData>
        </a:graphic>
      </p:graphicFrame>
      <p:sp>
        <p:nvSpPr>
          <p:cNvPr id="9" name="文本框 8"/>
          <p:cNvSpPr txBox="1"/>
          <p:nvPr/>
        </p:nvSpPr>
        <p:spPr>
          <a:xfrm>
            <a:off x="535940" y="904240"/>
            <a:ext cx="885190" cy="398780"/>
          </a:xfrm>
          <a:prstGeom prst="rect">
            <a:avLst/>
          </a:prstGeom>
        </p:spPr>
        <p:txBody>
          <a:bodyPr wrap="square">
            <a:spAutoFit/>
          </a:bodyPr>
          <a:p>
            <a:pPr algn="l"/>
            <a:r>
              <a:rPr lang="en-US" altLang="zh-CN" sz="2000">
                <a:latin typeface="Times New Roman" panose="02020603050405020304" charset="0"/>
                <a:ea typeface="微软雅黑" panose="020B0503020204020204" charset="-122"/>
                <a:cs typeface="Times New Roman" panose="02020603050405020304" charset="0"/>
              </a:rPr>
              <a:t>Time</a:t>
            </a:r>
            <a:endParaRPr lang="en-US" altLang="zh-CN" sz="2000">
              <a:latin typeface="Times New Roman" panose="02020603050405020304" charset="0"/>
              <a:ea typeface="微软雅黑" panose="020B0503020204020204" charset="-122"/>
              <a:cs typeface="Times New Roman" panose="02020603050405020304" charset="0"/>
            </a:endParaRPr>
          </a:p>
        </p:txBody>
      </p:sp>
      <p:sp>
        <p:nvSpPr>
          <p:cNvPr id="10" name="文本框 9"/>
          <p:cNvSpPr txBox="1"/>
          <p:nvPr/>
        </p:nvSpPr>
        <p:spPr>
          <a:xfrm>
            <a:off x="1880870" y="904240"/>
            <a:ext cx="1305560" cy="398780"/>
          </a:xfrm>
          <a:prstGeom prst="rect">
            <a:avLst/>
          </a:prstGeom>
        </p:spPr>
        <p:txBody>
          <a:bodyPr wrap="square">
            <a:spAutoFit/>
          </a:bodyPr>
          <a:p>
            <a:pPr algn="l">
              <a:buClrTx/>
              <a:buSzTx/>
              <a:buFontTx/>
            </a:pPr>
            <a:r>
              <a:rPr lang="en-US" altLang="zh-CN" sz="2000">
                <a:latin typeface="Times New Roman" panose="02020603050405020304" charset="0"/>
                <a:ea typeface="微软雅黑" panose="020B0503020204020204" charset="-122"/>
                <a:cs typeface="Times New Roman" panose="02020603050405020304" charset="0"/>
              </a:rPr>
              <a:t>Locations</a:t>
            </a:r>
            <a:endParaRPr lang="en-US" altLang="zh-CN" sz="2000">
              <a:latin typeface="Times New Roman" panose="02020603050405020304" charset="0"/>
              <a:ea typeface="微软雅黑" panose="020B0503020204020204" charset="-122"/>
              <a:cs typeface="Times New Roman" panose="02020603050405020304" charset="0"/>
            </a:endParaRPr>
          </a:p>
        </p:txBody>
      </p:sp>
      <p:sp>
        <p:nvSpPr>
          <p:cNvPr id="11" name="文本框 10"/>
          <p:cNvSpPr txBox="1"/>
          <p:nvPr/>
        </p:nvSpPr>
        <p:spPr>
          <a:xfrm>
            <a:off x="5154930" y="904240"/>
            <a:ext cx="1305560" cy="398780"/>
          </a:xfrm>
          <a:prstGeom prst="rect">
            <a:avLst/>
          </a:prstGeom>
        </p:spPr>
        <p:txBody>
          <a:bodyPr wrap="square">
            <a:spAutoFit/>
          </a:bodyPr>
          <a:p>
            <a:pPr algn="l">
              <a:buClrTx/>
              <a:buSzTx/>
              <a:buFontTx/>
            </a:pPr>
            <a:r>
              <a:rPr lang="en-US" altLang="zh-CN" sz="2000">
                <a:latin typeface="Times New Roman" panose="02020603050405020304" charset="0"/>
                <a:ea typeface="Calibri" panose="020F0502020204030204"/>
                <a:cs typeface="Times New Roman" panose="02020603050405020304" charset="0"/>
              </a:rPr>
              <a:t>Behaviors</a:t>
            </a:r>
            <a:endParaRPr lang="en-US" altLang="zh-CN" sz="2000">
              <a:latin typeface="Times New Roman" panose="02020603050405020304" charset="0"/>
              <a:ea typeface="Calibri" panose="020F0502020204030204"/>
              <a:cs typeface="Times New Roman" panose="02020603050405020304" charset="0"/>
            </a:endParaRPr>
          </a:p>
        </p:txBody>
      </p:sp>
      <p:sp>
        <p:nvSpPr>
          <p:cNvPr id="13" name="文本框 12"/>
          <p:cNvSpPr txBox="1"/>
          <p:nvPr/>
        </p:nvSpPr>
        <p:spPr>
          <a:xfrm>
            <a:off x="9271000" y="934720"/>
            <a:ext cx="1205865" cy="368300"/>
          </a:xfrm>
          <a:prstGeom prst="rect">
            <a:avLst/>
          </a:prstGeom>
        </p:spPr>
        <p:txBody>
          <a:bodyPr wrap="square">
            <a:spAutoFit/>
          </a:bodyPr>
          <a:p>
            <a:pPr algn="l"/>
            <a:r>
              <a:rPr lang="en-US" altLang="zh-CN" sz="1800">
                <a:latin typeface="Arial" panose="020B0604020202020204" pitchFamily="34" charset="0"/>
                <a:ea typeface="微软雅黑" panose="020B0503020204020204" charset="-122"/>
              </a:rPr>
              <a:t>Emotions</a:t>
            </a:r>
            <a:endParaRPr lang="en-US" altLang="zh-CN" sz="1800">
              <a:latin typeface="Arial" panose="020B0604020202020204" pitchFamily="34" charset="0"/>
              <a:ea typeface="微软雅黑" panose="020B0503020204020204" charset="-122"/>
            </a:endParaRPr>
          </a:p>
        </p:txBody>
      </p:sp>
      <p:sp>
        <p:nvSpPr>
          <p:cNvPr id="14" name="文本框 13"/>
          <p:cNvSpPr txBox="1"/>
          <p:nvPr/>
        </p:nvSpPr>
        <p:spPr>
          <a:xfrm>
            <a:off x="417830" y="1468120"/>
            <a:ext cx="1230630" cy="723900"/>
          </a:xfrm>
          <a:prstGeom prst="rect">
            <a:avLst/>
          </a:prstGeom>
        </p:spPr>
        <p:txBody>
          <a:bodyPr wrap="square">
            <a:noAutofit/>
          </a:bodyPr>
          <a:p>
            <a:pPr algn="l">
              <a:buClrTx/>
              <a:buSzTx/>
              <a:buFontTx/>
            </a:pPr>
            <a:r>
              <a:rPr lang="en-US" altLang="zh-CN" sz="2000">
                <a:latin typeface="Times New Roman" panose="02020603050405020304" charset="0"/>
                <a:ea typeface="微软雅黑" panose="020B0503020204020204" charset="-122"/>
                <a:cs typeface="Times New Roman" panose="02020603050405020304" charset="0"/>
                <a:sym typeface="+mn-ea"/>
              </a:rPr>
              <a:t>Middle school</a:t>
            </a:r>
            <a:endParaRPr lang="en-US" altLang="zh-CN" sz="2000">
              <a:latin typeface="Times New Roman" panose="02020603050405020304" charset="0"/>
              <a:ea typeface="微软雅黑" panose="020B0503020204020204" charset="-122"/>
              <a:cs typeface="Times New Roman" panose="02020603050405020304" charset="0"/>
            </a:endParaRPr>
          </a:p>
          <a:p>
            <a:pPr algn="l"/>
            <a:endParaRPr lang="zh-CN" altLang="en-US" sz="1800">
              <a:latin typeface="Arial" panose="020B0604020202020204" pitchFamily="34" charset="0"/>
              <a:ea typeface="微软雅黑" panose="020B0503020204020204" charset="-122"/>
            </a:endParaRPr>
          </a:p>
        </p:txBody>
      </p:sp>
      <p:sp>
        <p:nvSpPr>
          <p:cNvPr id="15" name="文本框 14"/>
          <p:cNvSpPr txBox="1"/>
          <p:nvPr/>
        </p:nvSpPr>
        <p:spPr>
          <a:xfrm>
            <a:off x="626745" y="2481580"/>
            <a:ext cx="1014730" cy="666750"/>
          </a:xfrm>
          <a:prstGeom prst="rect">
            <a:avLst/>
          </a:prstGeom>
        </p:spPr>
        <p:txBody>
          <a:bodyPr wrap="square">
            <a:noAutofit/>
          </a:bodyPr>
          <a:p>
            <a:pPr algn="l">
              <a:buClrTx/>
              <a:buSzTx/>
              <a:buFontTx/>
            </a:pPr>
            <a:r>
              <a:rPr lang="en-US" altLang="zh-CN" sz="2000">
                <a:latin typeface="Times New Roman" panose="02020603050405020304" charset="0"/>
                <a:ea typeface="微软雅黑" panose="020B0503020204020204" charset="-122"/>
                <a:cs typeface="Times New Roman" panose="02020603050405020304" charset="0"/>
                <a:sym typeface="+mn-ea"/>
              </a:rPr>
              <a:t>Early college</a:t>
            </a:r>
            <a:endParaRPr lang="en-US" altLang="zh-CN" sz="2000">
              <a:latin typeface="Times New Roman" panose="02020603050405020304" charset="0"/>
              <a:ea typeface="微软雅黑" panose="020B0503020204020204" charset="-122"/>
              <a:cs typeface="Times New Roman" panose="02020603050405020304" charset="0"/>
            </a:endParaRPr>
          </a:p>
          <a:p>
            <a:pPr algn="l"/>
            <a:endParaRPr lang="zh-CN" altLang="en-US" sz="1800">
              <a:latin typeface="Arial" panose="020B0604020202020204" pitchFamily="34" charset="0"/>
              <a:ea typeface="微软雅黑" panose="020B0503020204020204" charset="-122"/>
            </a:endParaRPr>
          </a:p>
        </p:txBody>
      </p:sp>
      <p:sp>
        <p:nvSpPr>
          <p:cNvPr id="16" name="文本框 15"/>
          <p:cNvSpPr txBox="1"/>
          <p:nvPr/>
        </p:nvSpPr>
        <p:spPr>
          <a:xfrm>
            <a:off x="417830" y="3524885"/>
            <a:ext cx="1303020" cy="688340"/>
          </a:xfrm>
          <a:prstGeom prst="rect">
            <a:avLst/>
          </a:prstGeom>
        </p:spPr>
        <p:txBody>
          <a:bodyPr wrap="square">
            <a:noAutofit/>
          </a:bodyPr>
          <a:p>
            <a:pPr algn="l">
              <a:buClrTx/>
              <a:buSzTx/>
              <a:buFontTx/>
            </a:pPr>
            <a:r>
              <a:rPr lang="en-US" altLang="zh-CN" sz="2000">
                <a:latin typeface="Times New Roman" panose="02020603050405020304" charset="0"/>
                <a:ea typeface="微软雅黑" panose="020B0503020204020204" charset="-122"/>
                <a:cs typeface="Times New Roman" panose="02020603050405020304" charset="0"/>
                <a:sym typeface="+mn-ea"/>
              </a:rPr>
              <a:t>One day </a:t>
            </a:r>
            <a:endParaRPr lang="en-US" altLang="zh-CN" sz="2000">
              <a:latin typeface="Times New Roman" panose="02020603050405020304" charset="0"/>
              <a:ea typeface="微软雅黑" panose="020B0503020204020204" charset="-122"/>
              <a:cs typeface="Times New Roman" panose="02020603050405020304" charset="0"/>
              <a:sym typeface="+mn-ea"/>
            </a:endParaRPr>
          </a:p>
          <a:p>
            <a:pPr algn="l">
              <a:buClrTx/>
              <a:buSzTx/>
              <a:buFontTx/>
            </a:pPr>
            <a:r>
              <a:rPr lang="en-US" altLang="zh-CN" sz="2000">
                <a:latin typeface="Times New Roman" panose="02020603050405020304" charset="0"/>
                <a:ea typeface="微软雅黑" panose="020B0503020204020204" charset="-122"/>
                <a:cs typeface="Times New Roman" panose="02020603050405020304" charset="0"/>
              </a:rPr>
              <a:t>last term</a:t>
            </a:r>
            <a:endParaRPr lang="en-US" altLang="zh-CN" sz="2000">
              <a:latin typeface="Times New Roman" panose="02020603050405020304" charset="0"/>
              <a:ea typeface="微软雅黑" panose="020B0503020204020204" charset="-122"/>
              <a:cs typeface="Times New Roman" panose="02020603050405020304" charset="0"/>
            </a:endParaRPr>
          </a:p>
          <a:p>
            <a:pPr algn="l"/>
            <a:endParaRPr lang="zh-CN" altLang="en-US" sz="1800">
              <a:latin typeface="Arial" panose="020B0604020202020204" pitchFamily="34" charset="0"/>
              <a:ea typeface="微软雅黑" panose="020B0503020204020204" charset="-122"/>
            </a:endParaRPr>
          </a:p>
        </p:txBody>
      </p:sp>
      <p:sp>
        <p:nvSpPr>
          <p:cNvPr id="17" name="文本框 16"/>
          <p:cNvSpPr txBox="1"/>
          <p:nvPr/>
        </p:nvSpPr>
        <p:spPr>
          <a:xfrm>
            <a:off x="410210" y="4507865"/>
            <a:ext cx="1310640" cy="688340"/>
          </a:xfrm>
          <a:prstGeom prst="rect">
            <a:avLst/>
          </a:prstGeom>
        </p:spPr>
        <p:txBody>
          <a:bodyPr wrap="square">
            <a:noAutofit/>
          </a:bodyPr>
          <a:p>
            <a:pPr algn="l">
              <a:buClrTx/>
              <a:buSzTx/>
              <a:buNone/>
            </a:pPr>
            <a:r>
              <a:rPr lang="en-US" altLang="zh-CN" sz="2000">
                <a:latin typeface="Times New Roman" panose="02020603050405020304" charset="0"/>
                <a:ea typeface="微软雅黑" panose="020B0503020204020204" charset="-122"/>
                <a:cs typeface="Times New Roman" panose="02020603050405020304" charset="0"/>
                <a:sym typeface="+mn-ea"/>
              </a:rPr>
              <a:t>The clinic day</a:t>
            </a:r>
            <a:endParaRPr lang="en-US" altLang="zh-CN" sz="2000">
              <a:latin typeface="Times New Roman" panose="02020603050405020304" charset="0"/>
              <a:ea typeface="微软雅黑" panose="020B0503020204020204" charset="-122"/>
              <a:cs typeface="Times New Roman" panose="02020603050405020304" charset="0"/>
            </a:endParaRPr>
          </a:p>
          <a:p>
            <a:pPr algn="l"/>
            <a:endParaRPr lang="zh-CN" altLang="en-US" sz="1800">
              <a:latin typeface="Arial" panose="020B0604020202020204" pitchFamily="34" charset="0"/>
              <a:ea typeface="微软雅黑" panose="020B0503020204020204" charset="-122"/>
            </a:endParaRPr>
          </a:p>
        </p:txBody>
      </p:sp>
      <p:sp>
        <p:nvSpPr>
          <p:cNvPr id="18" name="文本框 17"/>
          <p:cNvSpPr txBox="1"/>
          <p:nvPr/>
        </p:nvSpPr>
        <p:spPr>
          <a:xfrm>
            <a:off x="417830" y="5490845"/>
            <a:ext cx="1366520" cy="706755"/>
          </a:xfrm>
          <a:prstGeom prst="rect">
            <a:avLst/>
          </a:prstGeom>
        </p:spPr>
        <p:txBody>
          <a:bodyPr wrap="square">
            <a:spAutoFit/>
          </a:bodyPr>
          <a:p>
            <a:pPr marL="0" algn="l">
              <a:buClrTx/>
              <a:buSzTx/>
              <a:buFontTx/>
            </a:pPr>
            <a:r>
              <a:rPr lang="en-US" altLang="zh-CN" sz="2000">
                <a:latin typeface="Times New Roman" panose="02020603050405020304" charset="0"/>
                <a:ea typeface="微软雅黑" panose="020B0503020204020204" charset="-122"/>
                <a:cs typeface="Times New Roman" panose="02020603050405020304" charset="0"/>
                <a:sym typeface="+mn-ea"/>
              </a:rPr>
              <a:t>Follow-up period</a:t>
            </a:r>
            <a:endParaRPr lang="en-US" altLang="zh-CN" sz="2000">
              <a:latin typeface="Times New Roman" panose="02020603050405020304" charset="0"/>
              <a:ea typeface="微软雅黑" panose="020B0503020204020204" charset="-122"/>
              <a:cs typeface="Times New Roman" panose="02020603050405020304" charset="0"/>
            </a:endParaRPr>
          </a:p>
        </p:txBody>
      </p:sp>
      <p:sp>
        <p:nvSpPr>
          <p:cNvPr id="19" name="文本框 18"/>
          <p:cNvSpPr txBox="1"/>
          <p:nvPr/>
        </p:nvSpPr>
        <p:spPr>
          <a:xfrm>
            <a:off x="1880870" y="1630680"/>
            <a:ext cx="1188085" cy="398780"/>
          </a:xfrm>
          <a:prstGeom prst="rect">
            <a:avLst/>
          </a:prstGeom>
        </p:spPr>
        <p:txBody>
          <a:bodyPr wrap="square">
            <a:spAutoFit/>
          </a:bodyPr>
          <a:p>
            <a:pPr marL="0" algn="l">
              <a:buClrTx/>
              <a:buSzTx/>
              <a:buFontTx/>
            </a:pPr>
            <a:r>
              <a:rPr lang="en-US" altLang="zh-CN" sz="2000">
                <a:latin typeface="Times New Roman" panose="02020603050405020304" charset="0"/>
                <a:ea typeface="微软雅黑" panose="020B0503020204020204" charset="-122"/>
                <a:cs typeface="Times New Roman" panose="02020603050405020304" charset="0"/>
                <a:sym typeface="+mn-ea"/>
              </a:rPr>
              <a:t>Bedroom</a:t>
            </a:r>
            <a:endParaRPr lang="en-US" altLang="zh-CN" sz="2000">
              <a:latin typeface="Times New Roman" panose="02020603050405020304" charset="0"/>
              <a:ea typeface="微软雅黑" panose="020B0503020204020204" charset="-122"/>
              <a:cs typeface="Times New Roman" panose="02020603050405020304" charset="0"/>
            </a:endParaRPr>
          </a:p>
        </p:txBody>
      </p:sp>
      <p:sp>
        <p:nvSpPr>
          <p:cNvPr id="20" name="文本框 19"/>
          <p:cNvSpPr txBox="1"/>
          <p:nvPr/>
        </p:nvSpPr>
        <p:spPr>
          <a:xfrm>
            <a:off x="1826895" y="2632075"/>
            <a:ext cx="1276985" cy="398780"/>
          </a:xfrm>
          <a:prstGeom prst="rect">
            <a:avLst/>
          </a:prstGeom>
        </p:spPr>
        <p:txBody>
          <a:bodyPr wrap="square">
            <a:spAutoFit/>
          </a:bodyPr>
          <a:p>
            <a:pPr marL="0" indent="0" algn="l">
              <a:spcBef>
                <a:spcPct val="0"/>
              </a:spcBef>
              <a:spcAft>
                <a:spcPct val="0"/>
              </a:spcAft>
            </a:pPr>
            <a:r>
              <a:rPr lang="en-US" altLang="zh-CN" sz="2000">
                <a:latin typeface="Times New Roman" panose="02020603050405020304" charset="0"/>
                <a:ea typeface="微软雅黑" panose="020B0503020204020204" charset="-122"/>
                <a:cs typeface="Times New Roman" panose="02020603050405020304" charset="0"/>
                <a:sym typeface="+mn-ea"/>
              </a:rPr>
              <a:t>Dormitory</a:t>
            </a:r>
            <a:endParaRPr lang="en-US" altLang="zh-CN" sz="2000">
              <a:latin typeface="Times New Roman" panose="02020603050405020304" charset="0"/>
              <a:ea typeface="微软雅黑" panose="020B0503020204020204" charset="-122"/>
              <a:cs typeface="Times New Roman" panose="02020603050405020304" charset="0"/>
            </a:endParaRPr>
          </a:p>
        </p:txBody>
      </p:sp>
      <p:sp>
        <p:nvSpPr>
          <p:cNvPr id="21" name="文本框 20"/>
          <p:cNvSpPr txBox="1"/>
          <p:nvPr/>
        </p:nvSpPr>
        <p:spPr>
          <a:xfrm>
            <a:off x="1825625" y="3399790"/>
            <a:ext cx="1302385" cy="398780"/>
          </a:xfrm>
          <a:prstGeom prst="rect">
            <a:avLst/>
          </a:prstGeom>
        </p:spPr>
        <p:txBody>
          <a:bodyPr wrap="square">
            <a:spAutoFit/>
          </a:bodyPr>
          <a:p>
            <a:pPr marL="0" algn="l">
              <a:buClrTx/>
              <a:buSzTx/>
              <a:buFontTx/>
            </a:pPr>
            <a:r>
              <a:rPr lang="en-US" altLang="zh-CN" sz="2000">
                <a:latin typeface="Times New Roman" panose="02020603050405020304" charset="0"/>
                <a:ea typeface="微软雅黑" panose="020B0503020204020204" charset="-122"/>
                <a:cs typeface="Times New Roman" panose="02020603050405020304" charset="0"/>
                <a:sym typeface="+mn-ea"/>
              </a:rPr>
              <a:t>Dormitory</a:t>
            </a:r>
            <a:endParaRPr lang="en-US" altLang="zh-CN" sz="2000">
              <a:latin typeface="Times New Roman" panose="02020603050405020304" charset="0"/>
              <a:ea typeface="微软雅黑" panose="020B0503020204020204" charset="-122"/>
              <a:cs typeface="Times New Roman" panose="02020603050405020304" charset="0"/>
            </a:endParaRPr>
          </a:p>
        </p:txBody>
      </p:sp>
      <p:sp>
        <p:nvSpPr>
          <p:cNvPr id="22" name="文本框 21"/>
          <p:cNvSpPr txBox="1"/>
          <p:nvPr/>
        </p:nvSpPr>
        <p:spPr>
          <a:xfrm>
            <a:off x="1826895" y="4529455"/>
            <a:ext cx="1303020" cy="706755"/>
          </a:xfrm>
          <a:prstGeom prst="rect">
            <a:avLst/>
          </a:prstGeom>
        </p:spPr>
        <p:txBody>
          <a:bodyPr wrap="square">
            <a:spAutoFit/>
          </a:bodyPr>
          <a:p>
            <a:pPr algn="l">
              <a:buClrTx/>
              <a:buSzTx/>
              <a:buFontTx/>
            </a:pPr>
            <a:r>
              <a:rPr lang="en-US" altLang="zh-CN" sz="2000">
                <a:latin typeface="Times New Roman" panose="02020603050405020304" charset="0"/>
                <a:ea typeface="微软雅黑" panose="020B0503020204020204" charset="-122"/>
                <a:cs typeface="Times New Roman" panose="02020603050405020304" charset="0"/>
                <a:sym typeface="+mn-ea"/>
              </a:rPr>
              <a:t>School clinic</a:t>
            </a:r>
            <a:endParaRPr lang="en-US" altLang="zh-CN" sz="2000">
              <a:latin typeface="Times New Roman" panose="02020603050405020304" charset="0"/>
              <a:ea typeface="微软雅黑" panose="020B0503020204020204" charset="-122"/>
              <a:cs typeface="Times New Roman" panose="02020603050405020304" charset="0"/>
            </a:endParaRPr>
          </a:p>
        </p:txBody>
      </p:sp>
      <p:sp>
        <p:nvSpPr>
          <p:cNvPr id="23" name="文本框 22"/>
          <p:cNvSpPr txBox="1"/>
          <p:nvPr/>
        </p:nvSpPr>
        <p:spPr>
          <a:xfrm>
            <a:off x="1826895" y="5490845"/>
            <a:ext cx="1074420" cy="398780"/>
          </a:xfrm>
          <a:prstGeom prst="rect">
            <a:avLst/>
          </a:prstGeom>
        </p:spPr>
        <p:txBody>
          <a:bodyPr wrap="square">
            <a:spAutoFit/>
          </a:bodyPr>
          <a:p>
            <a:pPr algn="l">
              <a:buClrTx/>
              <a:buSzTx/>
              <a:buFontTx/>
            </a:pPr>
            <a:r>
              <a:rPr lang="en-US" altLang="zh-CN" sz="2000">
                <a:latin typeface="Times New Roman" panose="02020603050405020304" charset="0"/>
                <a:ea typeface="微软雅黑" panose="020B0503020204020204" charset="-122"/>
                <a:cs typeface="Times New Roman" panose="02020603050405020304" charset="0"/>
                <a:sym typeface="+mn-ea"/>
              </a:rPr>
              <a:t>Campus</a:t>
            </a:r>
            <a:endParaRPr lang="en-US" altLang="zh-CN" sz="2000">
              <a:latin typeface="Times New Roman" panose="02020603050405020304" charset="0"/>
              <a:ea typeface="微软雅黑" panose="020B0503020204020204" charset="-122"/>
              <a:cs typeface="Times New Roman" panose="0202060305040502030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925195" y="695325"/>
            <a:ext cx="4222115" cy="460375"/>
          </a:xfrm>
          <a:prstGeom prst="rect">
            <a:avLst/>
          </a:prstGeom>
          <a:solidFill>
            <a:schemeClr val="accent5">
              <a:lumMod val="20000"/>
              <a:lumOff val="80000"/>
            </a:schemeClr>
          </a:solidFill>
        </p:spPr>
        <p:txBody>
          <a:bodyPr wrap="square">
            <a:spAutoFit/>
          </a:bodyPr>
          <a:p>
            <a:pPr algn="l"/>
            <a:r>
              <a:rPr lang="en-US" altLang="zh-CN" sz="2400">
                <a:latin typeface="黑体" panose="02010609060101010101" charset="-122"/>
                <a:ea typeface="黑体" panose="02010609060101010101" charset="-122"/>
                <a:cs typeface="黑体" panose="02010609060101010101" charset="-122"/>
              </a:rPr>
              <a:t>2.三个不同写作角度挖掘主题</a:t>
            </a:r>
            <a:endParaRPr lang="en-US" altLang="zh-CN" sz="2400">
              <a:latin typeface="黑体" panose="02010609060101010101" charset="-122"/>
              <a:ea typeface="黑体" panose="02010609060101010101" charset="-122"/>
              <a:cs typeface="黑体" panose="02010609060101010101" charset="-122"/>
            </a:endParaRPr>
          </a:p>
        </p:txBody>
      </p:sp>
      <p:graphicFrame>
        <p:nvGraphicFramePr>
          <p:cNvPr id="5" name="表格 4"/>
          <p:cNvGraphicFramePr/>
          <p:nvPr>
            <p:custDataLst>
              <p:tags r:id="rId1"/>
            </p:custDataLst>
          </p:nvPr>
        </p:nvGraphicFramePr>
        <p:xfrm>
          <a:off x="976630" y="1497330"/>
          <a:ext cx="10337800" cy="3863340"/>
        </p:xfrm>
        <a:graphic>
          <a:graphicData uri="http://schemas.openxmlformats.org/drawingml/2006/table">
            <a:tbl>
              <a:tblPr firstRow="1" bandRow="1">
                <a:tableStyleId>{5C22544A-7EE6-4342-B048-85BDC9FD1C3A}</a:tableStyleId>
              </a:tblPr>
              <a:tblGrid>
                <a:gridCol w="2129155"/>
                <a:gridCol w="3138805"/>
                <a:gridCol w="5069840"/>
              </a:tblGrid>
              <a:tr h="965835">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965835">
                <a:tc>
                  <a:txBody>
                    <a:bodyPr/>
                    <a:p>
                      <a:pPr algn="ctr">
                        <a:buNone/>
                      </a:pPr>
                      <a:endParaRPr lang="zh-CN" altLang="en-US" sz="2400">
                        <a:latin typeface="黑体" panose="02010609060101010101" charset="-122"/>
                        <a:ea typeface="黑体" panose="02010609060101010101" charset="-122"/>
                      </a:endParaRPr>
                    </a:p>
                    <a:p>
                      <a:pPr algn="ctr">
                        <a:buNone/>
                      </a:pPr>
                      <a:r>
                        <a:rPr lang="zh-CN" altLang="en-US" sz="2400">
                          <a:latin typeface="黑体" panose="02010609060101010101" charset="-122"/>
                          <a:ea typeface="黑体" panose="02010609060101010101" charset="-122"/>
                        </a:rPr>
                        <a:t>表层立意</a:t>
                      </a:r>
                      <a:endParaRPr lang="zh-CN" altLang="en-US" sz="2400">
                        <a:latin typeface="黑体" panose="02010609060101010101" charset="-122"/>
                        <a:ea typeface="黑体" panose="02010609060101010101"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ctr">
                        <a:buNone/>
                      </a:pPr>
                      <a:endParaRPr lang="zh-CN" altLang="en-US" sz="2400">
                        <a:latin typeface="黑体" panose="02010609060101010101" charset="-122"/>
                        <a:ea typeface="黑体" panose="02010609060101010101" charset="-122"/>
                      </a:endParaRPr>
                    </a:p>
                    <a:p>
                      <a:pPr algn="ctr">
                        <a:buNone/>
                      </a:pPr>
                      <a:r>
                        <a:rPr lang="zh-CN" altLang="en-US" sz="2400">
                          <a:solidFill>
                            <a:srgbClr val="C00000"/>
                          </a:solidFill>
                          <a:latin typeface="黑体" panose="02010609060101010101" charset="-122"/>
                          <a:ea typeface="黑体" panose="02010609060101010101" charset="-122"/>
                        </a:rPr>
                        <a:t>身体健康</a:t>
                      </a:r>
                      <a:endParaRPr lang="zh-CN" altLang="en-US" sz="2400">
                        <a:solidFill>
                          <a:srgbClr val="C00000"/>
                        </a:solidFill>
                        <a:latin typeface="黑体" panose="02010609060101010101" charset="-122"/>
                        <a:ea typeface="黑体" panose="02010609060101010101"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ctr">
                        <a:buNone/>
                      </a:pPr>
                      <a:endParaRPr lang="zh-CN" altLang="en-US" sz="2400">
                        <a:latin typeface="黑体" panose="02010609060101010101" charset="-122"/>
                        <a:ea typeface="黑体" panose="02010609060101010101" charset="-122"/>
                      </a:endParaRPr>
                    </a:p>
                    <a:p>
                      <a:pPr algn="ctr">
                        <a:buNone/>
                      </a:pPr>
                      <a:r>
                        <a:rPr lang="zh-CN" altLang="en-US" sz="2400">
                          <a:solidFill>
                            <a:srgbClr val="C00000"/>
                          </a:solidFill>
                          <a:latin typeface="黑体" panose="02010609060101010101" charset="-122"/>
                          <a:ea typeface="黑体" panose="02010609060101010101" charset="-122"/>
                        </a:rPr>
                        <a:t>坚持规律作息，摒弃熬夜陋习</a:t>
                      </a:r>
                      <a:endParaRPr lang="zh-CN" altLang="en-US" sz="2400">
                        <a:solidFill>
                          <a:srgbClr val="C00000"/>
                        </a:solidFill>
                        <a:latin typeface="黑体" panose="02010609060101010101" charset="-122"/>
                        <a:ea typeface="黑体" panose="02010609060101010101"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965835">
                <a:tc>
                  <a:txBody>
                    <a:bodyPr/>
                    <a:p>
                      <a:pPr algn="ctr">
                        <a:buNone/>
                      </a:pPr>
                      <a:endParaRPr lang="zh-CN" altLang="en-US" sz="2400">
                        <a:latin typeface="黑体" panose="02010609060101010101" charset="-122"/>
                        <a:ea typeface="黑体" panose="02010609060101010101" charset="-122"/>
                      </a:endParaRPr>
                    </a:p>
                    <a:p>
                      <a:pPr algn="ctr">
                        <a:buNone/>
                      </a:pPr>
                      <a:r>
                        <a:rPr lang="zh-CN" altLang="en-US" sz="2400">
                          <a:latin typeface="黑体" panose="02010609060101010101" charset="-122"/>
                          <a:ea typeface="黑体" panose="02010609060101010101" charset="-122"/>
                        </a:rPr>
                        <a:t>深层立意</a:t>
                      </a:r>
                      <a:endParaRPr lang="zh-CN" altLang="en-US" sz="2400">
                        <a:latin typeface="黑体" panose="02010609060101010101" charset="-122"/>
                        <a:ea typeface="黑体" panose="02010609060101010101"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ctr">
                        <a:buNone/>
                      </a:pPr>
                      <a:endParaRPr lang="zh-CN" altLang="en-US" sz="2400">
                        <a:latin typeface="黑体" panose="02010609060101010101" charset="-122"/>
                        <a:ea typeface="黑体" panose="02010609060101010101" charset="-122"/>
                      </a:endParaRPr>
                    </a:p>
                    <a:p>
                      <a:pPr algn="ctr">
                        <a:buNone/>
                      </a:pPr>
                      <a:r>
                        <a:rPr lang="zh-CN" altLang="en-US" sz="2400">
                          <a:solidFill>
                            <a:srgbClr val="0070C0"/>
                          </a:solidFill>
                          <a:latin typeface="黑体" panose="02010609060101010101" charset="-122"/>
                          <a:ea typeface="黑体" panose="02010609060101010101" charset="-122"/>
                        </a:rPr>
                        <a:t>个人成长</a:t>
                      </a:r>
                      <a:endParaRPr lang="zh-CN" altLang="en-US" sz="2400">
                        <a:solidFill>
                          <a:srgbClr val="0070C0"/>
                        </a:solidFill>
                        <a:latin typeface="黑体" panose="02010609060101010101" charset="-122"/>
                        <a:ea typeface="黑体" panose="02010609060101010101"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ctr">
                        <a:buNone/>
                      </a:pPr>
                      <a:endParaRPr lang="zh-CN" altLang="en-US" sz="2400">
                        <a:latin typeface="黑体" panose="02010609060101010101" charset="-122"/>
                        <a:ea typeface="黑体" panose="02010609060101010101" charset="-122"/>
                      </a:endParaRPr>
                    </a:p>
                    <a:p>
                      <a:pPr algn="ctr">
                        <a:buNone/>
                      </a:pPr>
                      <a:r>
                        <a:rPr lang="zh-CN" altLang="en-US" sz="2400">
                          <a:solidFill>
                            <a:srgbClr val="0070C0"/>
                          </a:solidFill>
                          <a:latin typeface="黑体" panose="02010609060101010101" charset="-122"/>
                          <a:ea typeface="黑体" panose="02010609060101010101" charset="-122"/>
                        </a:rPr>
                        <a:t>领悟自律与自我约束的价值</a:t>
                      </a:r>
                      <a:endParaRPr lang="zh-CN" altLang="en-US" sz="2400">
                        <a:solidFill>
                          <a:srgbClr val="0070C0"/>
                        </a:solidFill>
                        <a:latin typeface="黑体" panose="02010609060101010101" charset="-122"/>
                        <a:ea typeface="黑体" panose="02010609060101010101"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965835">
                <a:tc>
                  <a:txBody>
                    <a:bodyPr/>
                    <a:p>
                      <a:pPr algn="ctr">
                        <a:buNone/>
                      </a:pPr>
                      <a:endParaRPr lang="zh-CN" altLang="en-US" sz="2400">
                        <a:latin typeface="黑体" panose="02010609060101010101" charset="-122"/>
                        <a:ea typeface="黑体" panose="02010609060101010101" charset="-122"/>
                      </a:endParaRPr>
                    </a:p>
                    <a:p>
                      <a:pPr algn="ctr">
                        <a:buNone/>
                      </a:pPr>
                      <a:r>
                        <a:rPr lang="zh-CN" altLang="en-US" sz="2400">
                          <a:latin typeface="黑体" panose="02010609060101010101" charset="-122"/>
                          <a:ea typeface="黑体" panose="02010609060101010101" charset="-122"/>
                        </a:rPr>
                        <a:t>育人立意</a:t>
                      </a:r>
                      <a:endParaRPr lang="zh-CN" altLang="en-US" sz="2400">
                        <a:latin typeface="黑体" panose="02010609060101010101" charset="-122"/>
                        <a:ea typeface="黑体" panose="02010609060101010101"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ctr">
                        <a:buNone/>
                      </a:pPr>
                      <a:endParaRPr lang="zh-CN" altLang="en-US" sz="2400">
                        <a:latin typeface="黑体" panose="02010609060101010101" charset="-122"/>
                        <a:ea typeface="黑体" panose="02010609060101010101" charset="-122"/>
                      </a:endParaRPr>
                    </a:p>
                    <a:p>
                      <a:pPr algn="ctr">
                        <a:buNone/>
                      </a:pPr>
                      <a:r>
                        <a:rPr lang="zh-CN" altLang="en-US" sz="2400">
                          <a:solidFill>
                            <a:srgbClr val="7030A0"/>
                          </a:solidFill>
                          <a:latin typeface="黑体" panose="02010609060101010101" charset="-122"/>
                          <a:ea typeface="黑体" panose="02010609060101010101" charset="-122"/>
                        </a:rPr>
                        <a:t>人生态度</a:t>
                      </a:r>
                      <a:endParaRPr lang="zh-CN" altLang="en-US" sz="2400">
                        <a:solidFill>
                          <a:srgbClr val="7030A0"/>
                        </a:solidFill>
                        <a:latin typeface="黑体" panose="02010609060101010101" charset="-122"/>
                        <a:ea typeface="黑体" panose="02010609060101010101"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ctr">
                        <a:buNone/>
                      </a:pPr>
                      <a:endParaRPr lang="zh-CN" altLang="en-US" sz="2400">
                        <a:latin typeface="黑体" panose="02010609060101010101" charset="-122"/>
                        <a:ea typeface="黑体" panose="02010609060101010101" charset="-122"/>
                      </a:endParaRPr>
                    </a:p>
                    <a:p>
                      <a:pPr algn="ctr">
                        <a:buNone/>
                      </a:pPr>
                      <a:r>
                        <a:rPr lang="zh-CN" altLang="en-US" sz="2400">
                          <a:solidFill>
                            <a:srgbClr val="7030A0"/>
                          </a:solidFill>
                          <a:latin typeface="黑体" panose="02010609060101010101" charset="-122"/>
                          <a:ea typeface="黑体" panose="02010609060101010101" charset="-122"/>
                        </a:rPr>
                        <a:t>正视错误、及时改正、实现自我革新</a:t>
                      </a:r>
                      <a:endParaRPr lang="zh-CN" altLang="en-US" sz="2400">
                        <a:solidFill>
                          <a:srgbClr val="7030A0"/>
                        </a:solidFill>
                        <a:latin typeface="黑体" panose="02010609060101010101" charset="-122"/>
                        <a:ea typeface="黑体" panose="02010609060101010101"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bl>
          </a:graphicData>
        </a:graphic>
      </p:graphicFrame>
      <p:sp>
        <p:nvSpPr>
          <p:cNvPr id="6" name="文本框 5"/>
          <p:cNvSpPr txBox="1"/>
          <p:nvPr/>
        </p:nvSpPr>
        <p:spPr>
          <a:xfrm>
            <a:off x="1346200" y="1691640"/>
            <a:ext cx="1438910" cy="460375"/>
          </a:xfrm>
          <a:prstGeom prst="rect">
            <a:avLst/>
          </a:prstGeom>
        </p:spPr>
        <p:txBody>
          <a:bodyPr wrap="square">
            <a:spAutoFit/>
          </a:bodyPr>
          <a:p>
            <a:pPr algn="l"/>
            <a:r>
              <a:rPr lang="zh-CN" altLang="en-US" sz="2400">
                <a:latin typeface="黑体" panose="02010609060101010101" charset="-122"/>
                <a:ea typeface="黑体" panose="02010609060101010101" charset="-122"/>
              </a:rPr>
              <a:t>立意类型</a:t>
            </a:r>
            <a:endParaRPr lang="zh-CN" altLang="en-US" sz="2400">
              <a:latin typeface="黑体" panose="02010609060101010101" charset="-122"/>
              <a:ea typeface="黑体" panose="02010609060101010101" charset="-122"/>
            </a:endParaRPr>
          </a:p>
        </p:txBody>
      </p:sp>
      <p:sp>
        <p:nvSpPr>
          <p:cNvPr id="7" name="文本框 6"/>
          <p:cNvSpPr txBox="1"/>
          <p:nvPr/>
        </p:nvSpPr>
        <p:spPr>
          <a:xfrm>
            <a:off x="3891915" y="1691640"/>
            <a:ext cx="1818640" cy="460375"/>
          </a:xfrm>
          <a:prstGeom prst="rect">
            <a:avLst/>
          </a:prstGeom>
        </p:spPr>
        <p:txBody>
          <a:bodyPr wrap="square">
            <a:spAutoFit/>
          </a:bodyPr>
          <a:p>
            <a:pPr algn="l">
              <a:buClrTx/>
              <a:buSzTx/>
              <a:buFontTx/>
            </a:pPr>
            <a:r>
              <a:rPr lang="zh-CN" altLang="en-US" sz="2400">
                <a:latin typeface="黑体" panose="02010609060101010101" charset="-122"/>
                <a:ea typeface="黑体" panose="02010609060101010101" charset="-122"/>
              </a:rPr>
              <a:t>核心侧重点</a:t>
            </a:r>
            <a:endParaRPr lang="zh-CN" altLang="en-US" sz="2400">
              <a:latin typeface="黑体" panose="02010609060101010101" charset="-122"/>
              <a:ea typeface="黑体" panose="02010609060101010101" charset="-122"/>
            </a:endParaRPr>
          </a:p>
        </p:txBody>
      </p:sp>
      <p:sp>
        <p:nvSpPr>
          <p:cNvPr id="8" name="文本框 7"/>
          <p:cNvSpPr txBox="1"/>
          <p:nvPr/>
        </p:nvSpPr>
        <p:spPr>
          <a:xfrm>
            <a:off x="7426325" y="1691640"/>
            <a:ext cx="1448435" cy="460375"/>
          </a:xfrm>
          <a:prstGeom prst="rect">
            <a:avLst/>
          </a:prstGeom>
        </p:spPr>
        <p:txBody>
          <a:bodyPr wrap="square">
            <a:spAutoFit/>
          </a:bodyPr>
          <a:p>
            <a:pPr algn="l">
              <a:buClrTx/>
              <a:buSzTx/>
              <a:buFontTx/>
            </a:pPr>
            <a:r>
              <a:rPr lang="zh-CN" altLang="en-US" sz="2400">
                <a:latin typeface="黑体" panose="02010609060101010101" charset="-122"/>
                <a:ea typeface="黑体" panose="02010609060101010101" charset="-122"/>
              </a:rPr>
              <a:t>具体内容</a:t>
            </a:r>
            <a:endParaRPr lang="zh-CN" altLang="en-US" sz="2400">
              <a:latin typeface="黑体" panose="02010609060101010101" charset="-122"/>
              <a:ea typeface="黑体" panose="02010609060101010101"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82930" y="320040"/>
            <a:ext cx="3876675" cy="460375"/>
          </a:xfrm>
          <a:prstGeom prst="rect">
            <a:avLst/>
          </a:prstGeom>
          <a:solidFill>
            <a:schemeClr val="accent4">
              <a:lumMod val="20000"/>
              <a:lumOff val="80000"/>
            </a:schemeClr>
          </a:solidFill>
        </p:spPr>
        <p:txBody>
          <a:bodyPr wrap="square">
            <a:spAutoFit/>
          </a:bodyPr>
          <a:p>
            <a:pPr algn="l"/>
            <a:r>
              <a:rPr lang="en-US" altLang="zh-CN" sz="2400">
                <a:latin typeface="黑体" panose="02010609060101010101" charset="-122"/>
                <a:ea typeface="黑体" panose="02010609060101010101" charset="-122"/>
                <a:cs typeface="黑体" panose="02010609060101010101" charset="-122"/>
              </a:rPr>
              <a:t>Step2.衔接原文，推演逻辑</a:t>
            </a:r>
            <a:endParaRPr lang="en-US" altLang="zh-CN" sz="2400">
              <a:latin typeface="黑体" panose="02010609060101010101" charset="-122"/>
              <a:ea typeface="黑体" panose="02010609060101010101" charset="-122"/>
              <a:cs typeface="黑体" panose="02010609060101010101" charset="-122"/>
            </a:endParaRPr>
          </a:p>
        </p:txBody>
      </p:sp>
      <p:graphicFrame>
        <p:nvGraphicFramePr>
          <p:cNvPr id="4" name="表格 3"/>
          <p:cNvGraphicFramePr/>
          <p:nvPr>
            <p:custDataLst>
              <p:tags r:id="rId1"/>
            </p:custDataLst>
          </p:nvPr>
        </p:nvGraphicFramePr>
        <p:xfrm>
          <a:off x="743585" y="1264920"/>
          <a:ext cx="10273665" cy="4498975"/>
        </p:xfrm>
        <a:graphic>
          <a:graphicData uri="http://schemas.openxmlformats.org/drawingml/2006/table">
            <a:tbl>
              <a:tblPr firstRow="1" bandRow="1">
                <a:tableStyleId>{5C22544A-7EE6-4342-B048-85BDC9FD1C3A}</a:tableStyleId>
              </a:tblPr>
              <a:tblGrid>
                <a:gridCol w="2602865"/>
                <a:gridCol w="7670800"/>
              </a:tblGrid>
              <a:tr h="1111250">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lumMod val="95000"/>
                      </a:schemeClr>
                    </a:solidFill>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lumMod val="95000"/>
                      </a:schemeClr>
                    </a:solidFill>
                  </a:tcPr>
                </a:tc>
              </a:tr>
              <a:tr h="1053465">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lumMod val="95000"/>
                      </a:schemeClr>
                    </a:solidFill>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lumMod val="95000"/>
                      </a:schemeClr>
                    </a:solidFill>
                  </a:tcPr>
                </a:tc>
              </a:tr>
              <a:tr h="1281430">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lumMod val="95000"/>
                      </a:schemeClr>
                    </a:solidFill>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lumMod val="95000"/>
                      </a:schemeClr>
                    </a:solidFill>
                  </a:tcPr>
                </a:tc>
              </a:tr>
              <a:tr h="1052830">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lumMod val="95000"/>
                      </a:schemeClr>
                    </a:solidFill>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lumMod val="95000"/>
                      </a:schemeClr>
                    </a:solidFill>
                  </a:tcPr>
                </a:tc>
              </a:tr>
            </a:tbl>
          </a:graphicData>
        </a:graphic>
      </p:graphicFrame>
      <p:sp>
        <p:nvSpPr>
          <p:cNvPr id="5" name="文本框 4"/>
          <p:cNvSpPr txBox="1"/>
          <p:nvPr/>
        </p:nvSpPr>
        <p:spPr>
          <a:xfrm>
            <a:off x="1245870" y="1528445"/>
            <a:ext cx="1536700" cy="460375"/>
          </a:xfrm>
          <a:prstGeom prst="rect">
            <a:avLst/>
          </a:prstGeom>
        </p:spPr>
        <p:txBody>
          <a:bodyPr wrap="square">
            <a:spAutoFit/>
          </a:bodyPr>
          <a:p>
            <a:pPr algn="l">
              <a:buClrTx/>
              <a:buSzTx/>
              <a:buFontTx/>
            </a:pPr>
            <a:r>
              <a:rPr lang="en-US" altLang="zh-CN" sz="2400">
                <a:latin typeface="黑体" panose="02010609060101010101" charset="-122"/>
                <a:ea typeface="黑体" panose="02010609060101010101" charset="-122"/>
                <a:cs typeface="黑体" panose="02010609060101010101" charset="-122"/>
              </a:rPr>
              <a:t>核心任务</a:t>
            </a:r>
            <a:endParaRPr lang="en-US" altLang="zh-CN" sz="2400">
              <a:latin typeface="黑体" panose="02010609060101010101" charset="-122"/>
              <a:ea typeface="黑体" panose="02010609060101010101" charset="-122"/>
              <a:cs typeface="黑体" panose="02010609060101010101" charset="-122"/>
            </a:endParaRPr>
          </a:p>
        </p:txBody>
      </p:sp>
      <p:sp>
        <p:nvSpPr>
          <p:cNvPr id="6" name="文本框 5"/>
          <p:cNvSpPr txBox="1"/>
          <p:nvPr/>
        </p:nvSpPr>
        <p:spPr>
          <a:xfrm>
            <a:off x="3682365" y="1621155"/>
            <a:ext cx="4217670" cy="460375"/>
          </a:xfrm>
          <a:prstGeom prst="rect">
            <a:avLst/>
          </a:prstGeom>
        </p:spPr>
        <p:txBody>
          <a:bodyPr wrap="square">
            <a:spAutoFit/>
          </a:bodyPr>
          <a:p>
            <a:pPr algn="l"/>
            <a:r>
              <a:rPr lang="en-US" altLang="zh-CN" sz="2400">
                <a:solidFill>
                  <a:srgbClr val="0070C0"/>
                </a:solidFill>
                <a:latin typeface="黑体" panose="02010609060101010101" charset="-122"/>
                <a:ea typeface="黑体" panose="02010609060101010101" charset="-122"/>
                <a:cs typeface="黑体" panose="02010609060101010101" charset="-122"/>
              </a:rPr>
              <a:t>保证续写情节与原文无缝衔接</a:t>
            </a:r>
            <a:r>
              <a:rPr lang="zh-CN" altLang="en-US" sz="2400">
                <a:solidFill>
                  <a:srgbClr val="0070C0"/>
                </a:solidFill>
                <a:latin typeface="黑体" panose="02010609060101010101" charset="-122"/>
                <a:ea typeface="黑体" panose="02010609060101010101" charset="-122"/>
                <a:cs typeface="黑体" panose="02010609060101010101" charset="-122"/>
              </a:rPr>
              <a:t>；</a:t>
            </a:r>
            <a:endParaRPr lang="zh-CN" altLang="en-US" sz="2400">
              <a:solidFill>
                <a:srgbClr val="0070C0"/>
              </a:solidFill>
              <a:latin typeface="黑体" panose="02010609060101010101" charset="-122"/>
              <a:ea typeface="黑体" panose="02010609060101010101" charset="-122"/>
              <a:cs typeface="黑体" panose="02010609060101010101" charset="-122"/>
            </a:endParaRPr>
          </a:p>
        </p:txBody>
      </p:sp>
      <p:sp>
        <p:nvSpPr>
          <p:cNvPr id="7" name="文本框 6"/>
          <p:cNvSpPr txBox="1"/>
          <p:nvPr>
            <p:custDataLst>
              <p:tags r:id="rId2"/>
            </p:custDataLst>
          </p:nvPr>
        </p:nvSpPr>
        <p:spPr>
          <a:xfrm>
            <a:off x="1101925" y="2649041"/>
            <a:ext cx="2283051" cy="460375"/>
          </a:xfrm>
          <a:prstGeom prst="rect">
            <a:avLst/>
          </a:prstGeom>
        </p:spPr>
        <p:txBody>
          <a:bodyPr wrap="square">
            <a:spAutoFit/>
          </a:bodyPr>
          <a:p>
            <a:pPr algn="l"/>
            <a:r>
              <a:rPr lang="en-US" altLang="zh-CN" sz="1800">
                <a:latin typeface="Arial" panose="020B0604020202020204" pitchFamily="34" charset="0"/>
                <a:ea typeface="微软雅黑" panose="020B0503020204020204" charset="-122"/>
              </a:rPr>
              <a:t> </a:t>
            </a:r>
            <a:r>
              <a:rPr lang="en-US" altLang="zh-CN" sz="2400">
                <a:latin typeface="黑体" panose="02010609060101010101" charset="-122"/>
                <a:ea typeface="黑体" panose="02010609060101010101" charset="-122"/>
                <a:cs typeface="黑体" panose="02010609060101010101" charset="-122"/>
              </a:rPr>
              <a:t>时空人物统一</a:t>
            </a:r>
            <a:endParaRPr lang="en-US" altLang="zh-CN" sz="2400">
              <a:latin typeface="黑体" panose="02010609060101010101" charset="-122"/>
              <a:ea typeface="黑体" panose="02010609060101010101" charset="-122"/>
              <a:cs typeface="黑体" panose="02010609060101010101" charset="-122"/>
            </a:endParaRPr>
          </a:p>
        </p:txBody>
      </p:sp>
      <p:sp>
        <p:nvSpPr>
          <p:cNvPr id="8" name="文本框 7"/>
          <p:cNvSpPr txBox="1"/>
          <p:nvPr>
            <p:custDataLst>
              <p:tags r:id="rId3"/>
            </p:custDataLst>
          </p:nvPr>
        </p:nvSpPr>
        <p:spPr>
          <a:xfrm>
            <a:off x="1057275" y="3795491"/>
            <a:ext cx="2195065" cy="460375"/>
          </a:xfrm>
          <a:prstGeom prst="rect">
            <a:avLst/>
          </a:prstGeom>
        </p:spPr>
        <p:txBody>
          <a:bodyPr wrap="square">
            <a:spAutoFit/>
          </a:bodyPr>
          <a:p>
            <a:pPr algn="l"/>
            <a:r>
              <a:rPr lang="en-US" altLang="zh-CN" sz="2400">
                <a:latin typeface="黑体" panose="02010609060101010101" charset="-122"/>
                <a:ea typeface="黑体" panose="02010609060101010101" charset="-122"/>
                <a:cs typeface="黑体" panose="02010609060101010101" charset="-122"/>
              </a:rPr>
              <a:t>情节逻辑推演</a:t>
            </a:r>
            <a:endParaRPr lang="en-US" altLang="zh-CN" sz="2400">
              <a:latin typeface="黑体" panose="02010609060101010101" charset="-122"/>
              <a:ea typeface="黑体" panose="02010609060101010101" charset="-122"/>
              <a:cs typeface="黑体" panose="02010609060101010101" charset="-122"/>
            </a:endParaRPr>
          </a:p>
        </p:txBody>
      </p:sp>
      <p:sp>
        <p:nvSpPr>
          <p:cNvPr id="9" name="文本框 8"/>
          <p:cNvSpPr txBox="1"/>
          <p:nvPr>
            <p:custDataLst>
              <p:tags r:id="rId4"/>
            </p:custDataLst>
          </p:nvPr>
        </p:nvSpPr>
        <p:spPr>
          <a:xfrm>
            <a:off x="1057275" y="4941570"/>
            <a:ext cx="2046605" cy="460375"/>
          </a:xfrm>
          <a:prstGeom prst="rect">
            <a:avLst/>
          </a:prstGeom>
        </p:spPr>
        <p:txBody>
          <a:bodyPr wrap="square">
            <a:spAutoFit/>
          </a:bodyPr>
          <a:p>
            <a:pPr algn="l">
              <a:buClrTx/>
              <a:buSzTx/>
              <a:buFontTx/>
            </a:pPr>
            <a:r>
              <a:rPr lang="en-US" altLang="zh-CN" sz="2400">
                <a:latin typeface="黑体" panose="02010609060101010101" charset="-122"/>
                <a:ea typeface="黑体" panose="02010609060101010101" charset="-122"/>
                <a:cs typeface="黑体" panose="02010609060101010101" charset="-122"/>
              </a:rPr>
              <a:t>规避逻辑漏洞</a:t>
            </a:r>
            <a:endParaRPr lang="en-US" altLang="zh-CN" sz="2400">
              <a:latin typeface="黑体" panose="02010609060101010101" charset="-122"/>
              <a:ea typeface="黑体" panose="02010609060101010101" charset="-122"/>
              <a:cs typeface="黑体" panose="02010609060101010101" charset="-122"/>
            </a:endParaRPr>
          </a:p>
        </p:txBody>
      </p:sp>
      <p:sp>
        <p:nvSpPr>
          <p:cNvPr id="10" name="文本框 9"/>
          <p:cNvSpPr txBox="1"/>
          <p:nvPr>
            <p:custDataLst>
              <p:tags r:id="rId5"/>
            </p:custDataLst>
          </p:nvPr>
        </p:nvSpPr>
        <p:spPr>
          <a:xfrm>
            <a:off x="3584587" y="2543983"/>
            <a:ext cx="6688283" cy="829945"/>
          </a:xfrm>
          <a:prstGeom prst="rect">
            <a:avLst/>
          </a:prstGeom>
        </p:spPr>
        <p:txBody>
          <a:bodyPr wrap="square">
            <a:spAutoFit/>
          </a:bodyPr>
          <a:p>
            <a:pPr algn="l"/>
            <a:r>
              <a:rPr lang="en-US" altLang="zh-CN" sz="2400">
                <a:solidFill>
                  <a:srgbClr val="0070C0"/>
                </a:solidFill>
                <a:latin typeface="黑体" panose="02010609060101010101" charset="-122"/>
                <a:ea typeface="黑体" panose="02010609060101010101" charset="-122"/>
                <a:cs typeface="黑体" panose="02010609060101010101" charset="-122"/>
              </a:rPr>
              <a:t>延续大学宿舍场景、第一人称叙事、主人公知错改错的人物成长弧线；</a:t>
            </a:r>
            <a:endParaRPr lang="en-US" altLang="zh-CN" sz="2400">
              <a:solidFill>
                <a:srgbClr val="0070C0"/>
              </a:solidFill>
              <a:latin typeface="黑体" panose="02010609060101010101" charset="-122"/>
              <a:ea typeface="黑体" panose="02010609060101010101" charset="-122"/>
              <a:cs typeface="黑体" panose="02010609060101010101" charset="-122"/>
            </a:endParaRPr>
          </a:p>
        </p:txBody>
      </p:sp>
      <p:sp>
        <p:nvSpPr>
          <p:cNvPr id="11" name="文本框 10"/>
          <p:cNvSpPr txBox="1"/>
          <p:nvPr>
            <p:custDataLst>
              <p:tags r:id="rId6"/>
            </p:custDataLst>
          </p:nvPr>
        </p:nvSpPr>
        <p:spPr>
          <a:xfrm>
            <a:off x="3583931" y="3486226"/>
            <a:ext cx="6753945" cy="1198880"/>
          </a:xfrm>
          <a:prstGeom prst="rect">
            <a:avLst/>
          </a:prstGeom>
        </p:spPr>
        <p:txBody>
          <a:bodyPr wrap="square">
            <a:spAutoFit/>
          </a:bodyPr>
          <a:p>
            <a:pPr algn="l"/>
            <a:r>
              <a:rPr lang="en-US" altLang="zh-CN" sz="2400">
                <a:solidFill>
                  <a:srgbClr val="0070C0"/>
                </a:solidFill>
                <a:latin typeface="黑体" panose="02010609060101010101" charset="-122"/>
                <a:ea typeface="黑体" panose="02010609060101010101" charset="-122"/>
                <a:cs typeface="黑体" panose="02010609060101010101" charset="-122"/>
              </a:rPr>
              <a:t>医生警示（原文结尾）→内心愧疚反思→制定作息计划、改正熬夜陋习→长期坚持→身体康复、状态提升→感悟成长（续写结尾）；</a:t>
            </a:r>
            <a:endParaRPr lang="en-US" altLang="zh-CN" sz="2400">
              <a:solidFill>
                <a:srgbClr val="0070C0"/>
              </a:solidFill>
              <a:latin typeface="黑体" panose="02010609060101010101" charset="-122"/>
              <a:ea typeface="黑体" panose="02010609060101010101" charset="-122"/>
              <a:cs typeface="黑体" panose="02010609060101010101" charset="-122"/>
            </a:endParaRPr>
          </a:p>
        </p:txBody>
      </p:sp>
      <p:sp>
        <p:nvSpPr>
          <p:cNvPr id="12" name="文本框 11"/>
          <p:cNvSpPr txBox="1"/>
          <p:nvPr>
            <p:custDataLst>
              <p:tags r:id="rId7"/>
            </p:custDataLst>
          </p:nvPr>
        </p:nvSpPr>
        <p:spPr>
          <a:xfrm>
            <a:off x="3583998" y="4797516"/>
            <a:ext cx="6430233" cy="829945"/>
          </a:xfrm>
          <a:prstGeom prst="rect">
            <a:avLst/>
          </a:prstGeom>
        </p:spPr>
        <p:txBody>
          <a:bodyPr wrap="square">
            <a:spAutoFit/>
          </a:bodyPr>
          <a:p>
            <a:pPr algn="l"/>
            <a:r>
              <a:rPr lang="en-US" altLang="zh-CN" sz="2400">
                <a:solidFill>
                  <a:srgbClr val="0070C0"/>
                </a:solidFill>
                <a:latin typeface="黑体" panose="02010609060101010101" charset="-122"/>
                <a:ea typeface="黑体" panose="02010609060101010101" charset="-122"/>
                <a:cs typeface="黑体" panose="02010609060101010101" charset="-122"/>
              </a:rPr>
              <a:t>不出现人设崩塌、场景跳转、情节突兀、消极结局等问题，保证叙事连贯自然。</a:t>
            </a:r>
            <a:endParaRPr lang="en-US" altLang="zh-CN" sz="2400">
              <a:solidFill>
                <a:srgbClr val="0070C0"/>
              </a:solidFill>
              <a:latin typeface="黑体" panose="02010609060101010101" charset="-122"/>
              <a:ea typeface="黑体" panose="02010609060101010101" charset="-122"/>
              <a:cs typeface="黑体" panose="02010609060101010101"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346075" y="147955"/>
            <a:ext cx="4066540" cy="520065"/>
          </a:xfrm>
          <a:solidFill>
            <a:schemeClr val="accent5">
              <a:lumMod val="20000"/>
              <a:lumOff val="80000"/>
            </a:schemeClr>
          </a:solidFill>
        </p:spPr>
        <p:txBody>
          <a:bodyPr>
            <a:normAutofit/>
          </a:bodyPr>
          <a:lstStyle/>
          <a:p>
            <a:r>
              <a:rPr lang="en-US" altLang="zh-CN" sz="2400">
                <a:latin typeface="黑体" panose="02010609060101010101" charset="-122"/>
                <a:ea typeface="黑体" panose="02010609060101010101" charset="-122"/>
                <a:cs typeface="黑体" panose="02010609060101010101" charset="-122"/>
              </a:rPr>
              <a:t>Step3. 锚定首句，锁定线索</a:t>
            </a:r>
            <a:endParaRPr lang="en-US" altLang="zh-CN" sz="2400">
              <a:solidFill>
                <a:srgbClr val="0070C0"/>
              </a:solidFill>
              <a:latin typeface="黑体" panose="02010609060101010101" charset="-122"/>
              <a:ea typeface="黑体" panose="02010609060101010101" charset="-122"/>
              <a:cs typeface="黑体" panose="02010609060101010101" charset="-122"/>
            </a:endParaRPr>
          </a:p>
        </p:txBody>
      </p:sp>
      <p:sp>
        <p:nvSpPr>
          <p:cNvPr id="47" name="圆角矩形 46"/>
          <p:cNvSpPr/>
          <p:nvPr>
            <p:custDataLst>
              <p:tags r:id="rId2"/>
            </p:custDataLst>
          </p:nvPr>
        </p:nvSpPr>
        <p:spPr>
          <a:xfrm>
            <a:off x="6668135" y="2832100"/>
            <a:ext cx="4920615" cy="2357120"/>
          </a:xfrm>
          <a:prstGeom prst="roundRect">
            <a:avLst/>
          </a:prstGeom>
          <a:solidFill>
            <a:srgbClr val="000000">
              <a:lumMod val="40000"/>
              <a:lumOff val="60000"/>
              <a:alpha val="20000"/>
            </a:srgbClr>
          </a:solidFill>
          <a:ln>
            <a:noFill/>
          </a:ln>
        </p:spPr>
        <p:style>
          <a:lnRef idx="2">
            <a:srgbClr val="FF7429">
              <a:shade val="50000"/>
            </a:srgbClr>
          </a:lnRef>
          <a:fillRef idx="1">
            <a:srgbClr val="FF7429"/>
          </a:fillRef>
          <a:effectRef idx="0">
            <a:srgbClr val="FF7429"/>
          </a:effectRef>
          <a:fontRef idx="minor">
            <a:srgbClr val="FFFFFF"/>
          </a:fontRef>
        </p:style>
        <p:txBody>
          <a:bodyPr lIns="107865" tIns="0" rIns="107865" bIns="36166" rtlCol="0" anchor="ctr">
            <a:noAutofit/>
          </a:bodyPr>
          <a:p>
            <a:pPr indent="0" algn="l" fontAlgn="auto">
              <a:lnSpc>
                <a:spcPct val="110000"/>
              </a:lnSpc>
              <a:spcBef>
                <a:spcPct val="0"/>
              </a:spcBef>
              <a:spcAft>
                <a:spcPct val="0"/>
              </a:spcAft>
            </a:pPr>
            <a:r>
              <a:rPr lang="en-US" altLang="en-US" sz="2000">
                <a:solidFill>
                  <a:srgbClr val="000000">
                    <a:lumMod val="85000"/>
                    <a:lumOff val="15000"/>
                  </a:srgbClr>
                </a:solidFill>
                <a:latin typeface="Times New Roman" panose="02020603050405020304" charset="0"/>
                <a:cs typeface="Times New Roman" panose="02020603050405020304" charset="0"/>
                <a:sym typeface="微软雅黑" panose="020B0503020204020204" charset="-122"/>
              </a:rPr>
              <a:t>What are the "pay-offs"? </a:t>
            </a:r>
            <a:endParaRPr lang="en-US" altLang="en-US" sz="2000">
              <a:solidFill>
                <a:srgbClr val="000000">
                  <a:lumMod val="85000"/>
                  <a:lumOff val="15000"/>
                </a:srgbClr>
              </a:solidFill>
              <a:latin typeface="Times New Roman" panose="02020603050405020304" charset="0"/>
              <a:cs typeface="Times New Roman" panose="02020603050405020304" charset="0"/>
              <a:sym typeface="微软雅黑" panose="020B0503020204020204" charset="-122"/>
            </a:endParaRPr>
          </a:p>
          <a:p>
            <a:pPr indent="0" algn="l" fontAlgn="auto">
              <a:lnSpc>
                <a:spcPct val="110000"/>
              </a:lnSpc>
              <a:spcBef>
                <a:spcPct val="0"/>
              </a:spcBef>
              <a:spcAft>
                <a:spcPct val="0"/>
              </a:spcAft>
            </a:pPr>
            <a:r>
              <a:rPr lang="en-US" altLang="en-US" sz="2000">
                <a:solidFill>
                  <a:srgbClr val="000000">
                    <a:lumMod val="85000"/>
                    <a:lumOff val="15000"/>
                  </a:srgbClr>
                </a:solidFill>
                <a:latin typeface="黑体" panose="02010609060101010101" charset="-122"/>
                <a:ea typeface="黑体" panose="02010609060101010101" charset="-122"/>
                <a:cs typeface="黑体" panose="02010609060101010101" charset="-122"/>
                <a:sym typeface="微软雅黑" panose="020B0503020204020204" charset="-122"/>
              </a:rPr>
              <a:t>(</a:t>
            </a:r>
            <a:r>
              <a:rPr lang="zh-CN" altLang="en-US" sz="2000">
                <a:solidFill>
                  <a:srgbClr val="000000">
                    <a:lumMod val="85000"/>
                    <a:lumOff val="15000"/>
                  </a:srgbClr>
                </a:solidFill>
                <a:latin typeface="黑体" panose="02010609060101010101" charset="-122"/>
                <a:ea typeface="黑体" panose="02010609060101010101" charset="-122"/>
                <a:cs typeface="黑体" panose="02010609060101010101" charset="-122"/>
                <a:sym typeface="微软雅黑" panose="020B0503020204020204" charset="-122"/>
              </a:rPr>
              <a:t>身体好转、学习效率提高、心态积极</a:t>
            </a:r>
            <a:r>
              <a:rPr lang="en-US" altLang="zh-CN" sz="2000">
                <a:solidFill>
                  <a:srgbClr val="000000">
                    <a:lumMod val="85000"/>
                    <a:lumOff val="15000"/>
                  </a:srgbClr>
                </a:solidFill>
                <a:latin typeface="黑体" panose="02010609060101010101" charset="-122"/>
                <a:ea typeface="黑体" panose="02010609060101010101" charset="-122"/>
                <a:cs typeface="黑体" panose="02010609060101010101" charset="-122"/>
                <a:sym typeface="微软雅黑" panose="020B0503020204020204" charset="-122"/>
              </a:rPr>
              <a:t>)</a:t>
            </a:r>
            <a:endParaRPr lang="en-US" altLang="zh-CN" sz="2000">
              <a:solidFill>
                <a:srgbClr val="000000">
                  <a:lumMod val="85000"/>
                  <a:lumOff val="15000"/>
                </a:srgbClr>
              </a:solidFill>
              <a:latin typeface="黑体" panose="02010609060101010101" charset="-122"/>
              <a:ea typeface="黑体" panose="02010609060101010101" charset="-122"/>
              <a:cs typeface="黑体" panose="02010609060101010101" charset="-122"/>
              <a:sym typeface="微软雅黑" panose="020B0503020204020204" charset="-122"/>
            </a:endParaRPr>
          </a:p>
          <a:p>
            <a:pPr indent="0" algn="l" fontAlgn="auto">
              <a:lnSpc>
                <a:spcPct val="110000"/>
              </a:lnSpc>
              <a:spcBef>
                <a:spcPct val="0"/>
              </a:spcBef>
              <a:spcAft>
                <a:spcPct val="0"/>
              </a:spcAft>
            </a:pPr>
            <a:r>
              <a:rPr lang="en-US" altLang="zh-CN" sz="2000">
                <a:solidFill>
                  <a:srgbClr val="000000">
                    <a:lumMod val="85000"/>
                    <a:lumOff val="15000"/>
                  </a:srgbClr>
                </a:solidFill>
                <a:latin typeface="Times New Roman" panose="02020603050405020304" charset="0"/>
                <a:ea typeface="微软雅黑" panose="020B0503020204020204" charset="-122"/>
                <a:cs typeface="Times New Roman" panose="02020603050405020304" charset="0"/>
                <a:sym typeface="微软雅黑" panose="020B0503020204020204" charset="-122"/>
              </a:rPr>
              <a:t>How to show the results? </a:t>
            </a:r>
            <a:endParaRPr lang="en-US" altLang="zh-CN" sz="2000">
              <a:solidFill>
                <a:srgbClr val="000000">
                  <a:lumMod val="85000"/>
                  <a:lumOff val="15000"/>
                </a:srgbClr>
              </a:solidFill>
              <a:latin typeface="Times New Roman" panose="02020603050405020304" charset="0"/>
              <a:ea typeface="微软雅黑" panose="020B0503020204020204" charset="-122"/>
              <a:cs typeface="Times New Roman" panose="02020603050405020304" charset="0"/>
              <a:sym typeface="微软雅黑" panose="020B0503020204020204" charset="-122"/>
            </a:endParaRPr>
          </a:p>
          <a:p>
            <a:pPr indent="0" algn="l" fontAlgn="auto">
              <a:lnSpc>
                <a:spcPct val="110000"/>
              </a:lnSpc>
              <a:spcBef>
                <a:spcPct val="0"/>
              </a:spcBef>
              <a:spcAft>
                <a:spcPct val="0"/>
              </a:spcAft>
            </a:pPr>
            <a:r>
              <a:rPr lang="en-US" altLang="zh-CN" sz="2000">
                <a:solidFill>
                  <a:srgbClr val="000000">
                    <a:lumMod val="85000"/>
                    <a:lumOff val="15000"/>
                  </a:srgbClr>
                </a:solidFill>
                <a:latin typeface="黑体" panose="02010609060101010101" charset="-122"/>
                <a:ea typeface="黑体" panose="02010609060101010101" charset="-122"/>
                <a:cs typeface="黑体" panose="02010609060101010101" charset="-122"/>
                <a:sym typeface="微软雅黑" panose="020B0503020204020204" charset="-122"/>
              </a:rPr>
              <a:t>(</a:t>
            </a:r>
            <a:r>
              <a:rPr lang="zh-CN" altLang="en-US" sz="2000">
                <a:solidFill>
                  <a:srgbClr val="000000">
                    <a:lumMod val="85000"/>
                    <a:lumOff val="15000"/>
                  </a:srgbClr>
                </a:solidFill>
                <a:latin typeface="黑体" panose="02010609060101010101" charset="-122"/>
                <a:ea typeface="黑体" panose="02010609060101010101" charset="-122"/>
                <a:cs typeface="黑体" panose="02010609060101010101" charset="-122"/>
                <a:sym typeface="微软雅黑" panose="020B0503020204020204" charset="-122"/>
              </a:rPr>
              <a:t>通过具体事例、对比、心理描写</a:t>
            </a:r>
            <a:r>
              <a:rPr lang="en-US" altLang="zh-CN" sz="2000">
                <a:solidFill>
                  <a:srgbClr val="000000">
                    <a:lumMod val="85000"/>
                    <a:lumOff val="15000"/>
                  </a:srgbClr>
                </a:solidFill>
                <a:latin typeface="黑体" panose="02010609060101010101" charset="-122"/>
                <a:ea typeface="黑体" panose="02010609060101010101" charset="-122"/>
                <a:cs typeface="黑体" panose="02010609060101010101" charset="-122"/>
                <a:sym typeface="微软雅黑" panose="020B0503020204020204" charset="-122"/>
              </a:rPr>
              <a:t>)</a:t>
            </a:r>
            <a:endParaRPr lang="en-US" altLang="zh-CN" sz="2000">
              <a:solidFill>
                <a:srgbClr val="000000">
                  <a:lumMod val="85000"/>
                  <a:lumOff val="15000"/>
                </a:srgbClr>
              </a:solidFill>
              <a:latin typeface="黑体" panose="02010609060101010101" charset="-122"/>
              <a:ea typeface="黑体" panose="02010609060101010101" charset="-122"/>
              <a:cs typeface="黑体" panose="02010609060101010101" charset="-122"/>
              <a:sym typeface="微软雅黑" panose="020B0503020204020204" charset="-122"/>
            </a:endParaRPr>
          </a:p>
          <a:p>
            <a:pPr indent="0" algn="l" fontAlgn="auto">
              <a:lnSpc>
                <a:spcPct val="110000"/>
              </a:lnSpc>
              <a:spcBef>
                <a:spcPct val="0"/>
              </a:spcBef>
              <a:spcAft>
                <a:spcPct val="0"/>
              </a:spcAft>
            </a:pPr>
            <a:r>
              <a:rPr lang="en-US" altLang="zh-CN" sz="2000">
                <a:solidFill>
                  <a:srgbClr val="000000">
                    <a:lumMod val="85000"/>
                    <a:lumOff val="15000"/>
                  </a:srgbClr>
                </a:solidFill>
                <a:latin typeface="Times New Roman" panose="02020603050405020304" charset="0"/>
                <a:ea typeface="微软雅黑" panose="020B0503020204020204" charset="-122"/>
                <a:cs typeface="Times New Roman" panose="02020603050405020304" charset="0"/>
                <a:sym typeface="微软雅黑" panose="020B0503020204020204" charset="-122"/>
              </a:rPr>
              <a:t>Expected ending for Para 2:</a:t>
            </a:r>
            <a:endParaRPr lang="en-US" altLang="zh-CN" sz="2000">
              <a:solidFill>
                <a:srgbClr val="000000">
                  <a:lumMod val="85000"/>
                  <a:lumOff val="15000"/>
                </a:srgbClr>
              </a:solidFill>
              <a:latin typeface="Times New Roman" panose="02020603050405020304" charset="0"/>
              <a:ea typeface="微软雅黑" panose="020B0503020204020204" charset="-122"/>
              <a:cs typeface="Times New Roman" panose="02020603050405020304" charset="0"/>
              <a:sym typeface="微软雅黑" panose="020B0503020204020204" charset="-122"/>
            </a:endParaRPr>
          </a:p>
          <a:p>
            <a:pPr indent="0" algn="l" fontAlgn="auto">
              <a:lnSpc>
                <a:spcPct val="110000"/>
              </a:lnSpc>
              <a:spcBef>
                <a:spcPct val="0"/>
              </a:spcBef>
              <a:spcAft>
                <a:spcPct val="0"/>
              </a:spcAft>
            </a:pPr>
            <a:r>
              <a:rPr lang="zh-CN" altLang="en-US" sz="2000">
                <a:solidFill>
                  <a:srgbClr val="000000">
                    <a:lumMod val="85000"/>
                    <a:lumOff val="15000"/>
                  </a:srgbClr>
                </a:solidFill>
                <a:latin typeface="黑体" panose="02010609060101010101" charset="-122"/>
                <a:ea typeface="黑体" panose="02010609060101010101" charset="-122"/>
                <a:cs typeface="黑体" panose="02010609060101010101" charset="-122"/>
                <a:sym typeface="微软雅黑" panose="020B0503020204020204" charset="-122"/>
              </a:rPr>
              <a:t>总结感悟</a:t>
            </a:r>
            <a:r>
              <a:rPr lang="en-US" altLang="zh-CN" sz="2000">
                <a:solidFill>
                  <a:srgbClr val="000000">
                    <a:lumMod val="85000"/>
                    <a:lumOff val="15000"/>
                  </a:srgbClr>
                </a:solidFill>
                <a:latin typeface="黑体" panose="02010609060101010101" charset="-122"/>
                <a:ea typeface="黑体" panose="02010609060101010101" charset="-122"/>
                <a:cs typeface="黑体" panose="02010609060101010101" charset="-122"/>
                <a:sym typeface="微软雅黑" panose="020B0503020204020204" charset="-122"/>
              </a:rPr>
              <a:t>,</a:t>
            </a:r>
            <a:r>
              <a:rPr lang="zh-CN" altLang="en-US" sz="2000">
                <a:solidFill>
                  <a:srgbClr val="000000">
                    <a:lumMod val="85000"/>
                    <a:lumOff val="15000"/>
                  </a:srgbClr>
                </a:solidFill>
                <a:latin typeface="黑体" panose="02010609060101010101" charset="-122"/>
                <a:ea typeface="黑体" panose="02010609060101010101" charset="-122"/>
                <a:cs typeface="黑体" panose="02010609060101010101" charset="-122"/>
                <a:sym typeface="微软雅黑" panose="020B0503020204020204" charset="-122"/>
              </a:rPr>
              <a:t>升华主题。</a:t>
            </a:r>
            <a:endParaRPr lang="zh-CN" altLang="en-US" sz="2000">
              <a:solidFill>
                <a:srgbClr val="000000">
                  <a:lumMod val="85000"/>
                  <a:lumOff val="15000"/>
                </a:srgbClr>
              </a:solidFill>
              <a:latin typeface="黑体" panose="02010609060101010101" charset="-122"/>
              <a:ea typeface="黑体" panose="02010609060101010101" charset="-122"/>
              <a:cs typeface="黑体" panose="02010609060101010101" charset="-122"/>
              <a:sym typeface="微软雅黑" panose="020B0503020204020204" charset="-122"/>
            </a:endParaRPr>
          </a:p>
        </p:txBody>
      </p:sp>
      <p:sp>
        <p:nvSpPr>
          <p:cNvPr id="48" name="任意多边形 47"/>
          <p:cNvSpPr/>
          <p:nvPr>
            <p:custDataLst>
              <p:tags r:id="rId3"/>
            </p:custDataLst>
          </p:nvPr>
        </p:nvSpPr>
        <p:spPr>
          <a:xfrm>
            <a:off x="697865" y="2320962"/>
            <a:ext cx="10799999" cy="2563608"/>
          </a:xfrm>
          <a:custGeom>
            <a:avLst/>
            <a:gdLst>
              <a:gd name="connsiteX0" fmla="*/ 0 w 19215"/>
              <a:gd name="connsiteY0" fmla="*/ 4207 h 4561"/>
              <a:gd name="connsiteX1" fmla="*/ 9492 w 19215"/>
              <a:gd name="connsiteY1" fmla="*/ 1868 h 4561"/>
              <a:gd name="connsiteX2" fmla="*/ 19215 w 19215"/>
              <a:gd name="connsiteY2" fmla="*/ 1462 h 4561"/>
            </a:gdLst>
            <a:ahLst/>
            <a:cxnLst>
              <a:cxn ang="0">
                <a:pos x="connsiteX0" y="connsiteY0"/>
              </a:cxn>
              <a:cxn ang="0">
                <a:pos x="connsiteX1" y="connsiteY1"/>
              </a:cxn>
              <a:cxn ang="0">
                <a:pos x="connsiteX2" y="connsiteY2"/>
              </a:cxn>
            </a:cxnLst>
            <a:rect l="l" t="t" r="r" b="b"/>
            <a:pathLst>
              <a:path w="19215" h="4561">
                <a:moveTo>
                  <a:pt x="0" y="4207"/>
                </a:moveTo>
                <a:cubicBezTo>
                  <a:pt x="524" y="4328"/>
                  <a:pt x="3850" y="5753"/>
                  <a:pt x="9492" y="1868"/>
                </a:cubicBezTo>
                <a:cubicBezTo>
                  <a:pt x="15134" y="-2017"/>
                  <a:pt x="19077" y="1343"/>
                  <a:pt x="19215" y="1462"/>
                </a:cubicBezTo>
              </a:path>
            </a:pathLst>
          </a:custGeom>
          <a:noFill/>
          <a:ln>
            <a:solidFill>
              <a:srgbClr val="FFFFFF">
                <a:lumMod val="75000"/>
              </a:srgbClr>
            </a:solidFill>
          </a:ln>
        </p:spPr>
        <p:style>
          <a:lnRef idx="2">
            <a:srgbClr val="FF7429">
              <a:shade val="50000"/>
            </a:srgbClr>
          </a:lnRef>
          <a:fillRef idx="1">
            <a:srgbClr val="FF7429"/>
          </a:fillRef>
          <a:effectRef idx="0">
            <a:srgbClr val="FF7429"/>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49" name="椭圆 48"/>
          <p:cNvSpPr/>
          <p:nvPr>
            <p:custDataLst>
              <p:tags r:id="rId4"/>
            </p:custDataLst>
          </p:nvPr>
        </p:nvSpPr>
        <p:spPr>
          <a:xfrm>
            <a:off x="4891474" y="3926131"/>
            <a:ext cx="168618" cy="168618"/>
          </a:xfrm>
          <a:prstGeom prst="ellipse">
            <a:avLst/>
          </a:prstGeom>
          <a:solidFill>
            <a:srgbClr val="FF7429"/>
          </a:solidFill>
          <a:ln>
            <a:noFill/>
          </a:ln>
        </p:spPr>
        <p:style>
          <a:lnRef idx="2">
            <a:srgbClr val="FF7429">
              <a:shade val="50000"/>
            </a:srgbClr>
          </a:lnRef>
          <a:fillRef idx="1">
            <a:srgbClr val="FF7429"/>
          </a:fillRef>
          <a:effectRef idx="0">
            <a:srgbClr val="FF7429"/>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50" name="椭圆 49"/>
          <p:cNvSpPr/>
          <p:nvPr>
            <p:custDataLst>
              <p:tags r:id="rId5"/>
            </p:custDataLst>
          </p:nvPr>
        </p:nvSpPr>
        <p:spPr>
          <a:xfrm>
            <a:off x="8985250" y="2165350"/>
            <a:ext cx="168910" cy="172085"/>
          </a:xfrm>
          <a:prstGeom prst="ellipse">
            <a:avLst/>
          </a:prstGeom>
          <a:solidFill>
            <a:srgbClr val="FF7429"/>
          </a:solidFill>
          <a:ln>
            <a:noFill/>
          </a:ln>
        </p:spPr>
        <p:style>
          <a:lnRef idx="2">
            <a:srgbClr val="FF7429">
              <a:shade val="50000"/>
            </a:srgbClr>
          </a:lnRef>
          <a:fillRef idx="1">
            <a:srgbClr val="FF7429"/>
          </a:fillRef>
          <a:effectRef idx="0">
            <a:srgbClr val="FF7429"/>
          </a:effectRef>
          <a:fontRef idx="minor">
            <a:srgbClr val="FFFFFF"/>
          </a:fontRef>
        </p:style>
        <p:txBody>
          <a:bodyPr rtlCol="0" anchor="ctr"/>
          <a:p>
            <a:pPr algn="ctr"/>
            <a:endParaRPr lang="zh-CN" altLang="en-US">
              <a:solidFill>
                <a:srgbClr val="FFFFFF"/>
              </a:solidFill>
              <a:latin typeface="Arial" panose="020B0604020202020204" pitchFamily="34" charset="0"/>
              <a:ea typeface="微软雅黑" panose="020B0503020204020204" charset="-122"/>
            </a:endParaRPr>
          </a:p>
        </p:txBody>
      </p:sp>
      <p:sp>
        <p:nvSpPr>
          <p:cNvPr id="51" name="矩形 50"/>
          <p:cNvSpPr/>
          <p:nvPr>
            <p:custDataLst>
              <p:tags r:id="rId6"/>
            </p:custDataLst>
          </p:nvPr>
        </p:nvSpPr>
        <p:spPr>
          <a:xfrm>
            <a:off x="1130300" y="2336800"/>
            <a:ext cx="3974465" cy="1174750"/>
          </a:xfrm>
          <a:prstGeom prst="rect">
            <a:avLst/>
          </a:prstGeom>
          <a:solidFill>
            <a:schemeClr val="accent4">
              <a:lumMod val="20000"/>
              <a:lumOff val="80000"/>
            </a:schemeClr>
          </a:solidFill>
        </p:spPr>
        <p:txBody>
          <a:bodyPr wrap="square" lIns="90099" tIns="46953" rIns="90099" bIns="0" rtlCol="0" anchor="b" anchorCtr="0">
            <a:noAutofit/>
          </a:bodyPr>
          <a:p>
            <a:pPr algn="l">
              <a:spcBef>
                <a:spcPct val="0"/>
              </a:spcBef>
              <a:spcAft>
                <a:spcPct val="0"/>
              </a:spcAft>
            </a:pPr>
            <a:r>
              <a:rPr lang="en-US" altLang="en-US" sz="2400" dirty="0">
                <a:solidFill>
                  <a:srgbClr val="000000"/>
                </a:solidFill>
                <a:latin typeface="Times New Roman" panose="02020603050405020304" charset="0"/>
                <a:cs typeface="Times New Roman" panose="02020603050405020304" charset="0"/>
                <a:sym typeface="微软雅黑" panose="020B0503020204020204" charset="-122"/>
              </a:rPr>
              <a:t>Para 1: "Struck by the doctor’s warning, I knew I had to make a change."</a:t>
            </a:r>
            <a:endParaRPr lang="en-US" altLang="zh-CN" sz="2400" dirty="0">
              <a:solidFill>
                <a:srgbClr val="000000"/>
              </a:solidFill>
              <a:latin typeface="Times New Roman" panose="02020603050405020304" charset="0"/>
              <a:cs typeface="Times New Roman" panose="02020603050405020304" charset="0"/>
              <a:sym typeface="微软雅黑" panose="020B0503020204020204" charset="-122"/>
            </a:endParaRPr>
          </a:p>
        </p:txBody>
      </p:sp>
      <p:sp>
        <p:nvSpPr>
          <p:cNvPr id="52" name="矩形 51"/>
          <p:cNvSpPr/>
          <p:nvPr>
            <p:custDataLst>
              <p:tags r:id="rId7"/>
            </p:custDataLst>
          </p:nvPr>
        </p:nvSpPr>
        <p:spPr>
          <a:xfrm>
            <a:off x="4700013" y="3511514"/>
            <a:ext cx="447963" cy="414801"/>
          </a:xfrm>
          <a:prstGeom prst="rect">
            <a:avLst/>
          </a:prstGeom>
          <a:noFill/>
        </p:spPr>
        <p:txBody>
          <a:bodyPr wrap="none" lIns="90099" tIns="46953" rIns="90099" bIns="46953" rtlCol="0" anchor="ctr" anchorCtr="0">
            <a:normAutofit fontScale="80000"/>
          </a:bodyPr>
          <a:p>
            <a:pPr algn="ctr">
              <a:spcBef>
                <a:spcPct val="0"/>
              </a:spcBef>
              <a:spcAft>
                <a:spcPct val="0"/>
              </a:spcAft>
            </a:pPr>
            <a:r>
              <a:rPr lang="en-US" altLang="zh-CN" sz="2400" b="1">
                <a:solidFill>
                  <a:srgbClr val="FF7429"/>
                </a:solidFill>
                <a:latin typeface="微软雅黑" panose="020B0503020204020204" charset="-122"/>
                <a:cs typeface="微软雅黑" panose="020B0503020204020204" charset="-122"/>
                <a:sym typeface="微软雅黑" panose="020B0503020204020204" charset="-122"/>
              </a:rPr>
              <a:t>01</a:t>
            </a:r>
            <a:endParaRPr lang="en-US" altLang="zh-CN" sz="2400" b="1">
              <a:solidFill>
                <a:srgbClr val="FF7429"/>
              </a:solidFill>
              <a:latin typeface="微软雅黑" panose="020B0503020204020204" charset="-122"/>
              <a:cs typeface="微软雅黑" panose="020B0503020204020204" charset="-122"/>
              <a:sym typeface="微软雅黑" panose="020B0503020204020204" charset="-122"/>
            </a:endParaRPr>
          </a:p>
        </p:txBody>
      </p:sp>
      <p:sp>
        <p:nvSpPr>
          <p:cNvPr id="53" name="矩形 52"/>
          <p:cNvSpPr/>
          <p:nvPr>
            <p:custDataLst>
              <p:tags r:id="rId8"/>
            </p:custDataLst>
          </p:nvPr>
        </p:nvSpPr>
        <p:spPr>
          <a:xfrm>
            <a:off x="6144260" y="929005"/>
            <a:ext cx="5022215" cy="798830"/>
          </a:xfrm>
          <a:prstGeom prst="rect">
            <a:avLst/>
          </a:prstGeom>
          <a:solidFill>
            <a:schemeClr val="accent4">
              <a:lumMod val="20000"/>
              <a:lumOff val="80000"/>
            </a:schemeClr>
          </a:solidFill>
        </p:spPr>
        <p:txBody>
          <a:bodyPr wrap="square" lIns="90099" tIns="46953" rIns="90099" bIns="0" rtlCol="0" anchor="b" anchorCtr="0">
            <a:noAutofit/>
          </a:bodyPr>
          <a:p>
            <a:pPr algn="l">
              <a:buClrTx/>
              <a:buSzTx/>
              <a:buFontTx/>
            </a:pPr>
            <a:r>
              <a:rPr lang="en-US" altLang="en-US" sz="2400" dirty="0">
                <a:solidFill>
                  <a:srgbClr val="000000"/>
                </a:solidFill>
                <a:latin typeface="Times New Roman" panose="02020603050405020304" charset="0"/>
                <a:cs typeface="Times New Roman" panose="02020603050405020304" charset="0"/>
                <a:sym typeface="微软雅黑" panose="020B0503020204020204" charset="-122"/>
              </a:rPr>
              <a:t>Para 2: "Slowly but surely, my efforts to adjust to the new routine paid off."</a:t>
            </a:r>
            <a:endParaRPr lang="en-US" altLang="en-US" sz="2400" dirty="0">
              <a:solidFill>
                <a:srgbClr val="000000"/>
              </a:solidFill>
              <a:latin typeface="Times New Roman" panose="02020603050405020304" charset="0"/>
              <a:cs typeface="Times New Roman" panose="02020603050405020304" charset="0"/>
              <a:sym typeface="微软雅黑" panose="020B0503020204020204" charset="-122"/>
            </a:endParaRPr>
          </a:p>
        </p:txBody>
      </p:sp>
      <p:sp>
        <p:nvSpPr>
          <p:cNvPr id="54" name="矩形 53"/>
          <p:cNvSpPr/>
          <p:nvPr>
            <p:custDataLst>
              <p:tags r:id="rId9"/>
            </p:custDataLst>
          </p:nvPr>
        </p:nvSpPr>
        <p:spPr>
          <a:xfrm>
            <a:off x="8845491" y="1739297"/>
            <a:ext cx="447963" cy="414801"/>
          </a:xfrm>
          <a:prstGeom prst="rect">
            <a:avLst/>
          </a:prstGeom>
          <a:noFill/>
        </p:spPr>
        <p:txBody>
          <a:bodyPr wrap="none" lIns="90099" tIns="46953" rIns="90099" bIns="46953" rtlCol="0" anchor="ctr" anchorCtr="0">
            <a:normAutofit fontScale="80000"/>
          </a:bodyPr>
          <a:p>
            <a:pPr algn="ctr">
              <a:spcBef>
                <a:spcPct val="0"/>
              </a:spcBef>
              <a:spcAft>
                <a:spcPct val="0"/>
              </a:spcAft>
            </a:pPr>
            <a:r>
              <a:rPr lang="en-US" altLang="zh-CN" sz="2400" b="1">
                <a:solidFill>
                  <a:srgbClr val="FF7429"/>
                </a:solidFill>
                <a:latin typeface="微软雅黑" panose="020B0503020204020204" charset="-122"/>
                <a:cs typeface="微软雅黑" panose="020B0503020204020204" charset="-122"/>
                <a:sym typeface="微软雅黑" panose="020B0503020204020204" charset="-122"/>
              </a:rPr>
              <a:t>02</a:t>
            </a:r>
            <a:endParaRPr lang="en-US" altLang="zh-CN" sz="2400" b="1">
              <a:solidFill>
                <a:srgbClr val="FF7429"/>
              </a:solidFill>
              <a:latin typeface="微软雅黑" panose="020B0503020204020204" charset="-122"/>
              <a:cs typeface="微软雅黑" panose="020B0503020204020204" charset="-122"/>
              <a:sym typeface="微软雅黑" panose="020B0503020204020204" charset="-122"/>
            </a:endParaRPr>
          </a:p>
        </p:txBody>
      </p:sp>
      <p:sp>
        <p:nvSpPr>
          <p:cNvPr id="55" name="圆角矩形 54"/>
          <p:cNvSpPr/>
          <p:nvPr>
            <p:custDataLst>
              <p:tags r:id="rId10"/>
            </p:custDataLst>
          </p:nvPr>
        </p:nvSpPr>
        <p:spPr>
          <a:xfrm>
            <a:off x="697230" y="4796790"/>
            <a:ext cx="5894705" cy="1892935"/>
          </a:xfrm>
          <a:prstGeom prst="roundRect">
            <a:avLst/>
          </a:prstGeom>
          <a:solidFill>
            <a:srgbClr val="000000">
              <a:lumMod val="40000"/>
              <a:lumOff val="60000"/>
              <a:alpha val="20000"/>
            </a:srgbClr>
          </a:solidFill>
          <a:ln>
            <a:noFill/>
          </a:ln>
        </p:spPr>
        <p:style>
          <a:lnRef idx="2">
            <a:srgbClr val="FF7429">
              <a:shade val="50000"/>
            </a:srgbClr>
          </a:lnRef>
          <a:fillRef idx="1">
            <a:srgbClr val="FF7429"/>
          </a:fillRef>
          <a:effectRef idx="0">
            <a:srgbClr val="FF7429"/>
          </a:effectRef>
          <a:fontRef idx="minor">
            <a:srgbClr val="FFFFFF"/>
          </a:fontRef>
        </p:style>
        <p:txBody>
          <a:bodyPr lIns="107865" tIns="0" rIns="107865" bIns="36166" rtlCol="0" anchor="ctr">
            <a:noAutofit/>
          </a:bodyPr>
          <a:p>
            <a:pPr indent="0" algn="l" rtl="0" fontAlgn="auto">
              <a:lnSpc>
                <a:spcPct val="130000"/>
              </a:lnSpc>
              <a:spcBef>
                <a:spcPct val="0"/>
              </a:spcBef>
              <a:spcAft>
                <a:spcPct val="0"/>
              </a:spcAft>
            </a:pPr>
            <a:r>
              <a:rPr lang="en-US" altLang="en-US" sz="2000" dirty="0">
                <a:solidFill>
                  <a:srgbClr val="000000"/>
                </a:solidFill>
                <a:latin typeface="Times New Roman" panose="02020603050405020304" charset="0"/>
                <a:cs typeface="Times New Roman" panose="02020603050405020304" charset="0"/>
                <a:sym typeface="微软雅黑" panose="020B0503020204020204" charset="-122"/>
              </a:rPr>
              <a:t>What change? </a:t>
            </a:r>
            <a:r>
              <a:rPr lang="en-US" altLang="en-US" sz="2000" dirty="0">
                <a:solidFill>
                  <a:srgbClr val="000000"/>
                </a:solidFill>
                <a:latin typeface="黑体" panose="02010609060101010101" charset="-122"/>
                <a:ea typeface="黑体" panose="02010609060101010101" charset="-122"/>
                <a:cs typeface="黑体" panose="02010609060101010101" charset="-122"/>
                <a:sym typeface="微软雅黑" panose="020B0503020204020204" charset="-122"/>
              </a:rPr>
              <a:t>(</a:t>
            </a:r>
            <a:r>
              <a:rPr lang="zh-CN" altLang="en-US" sz="2000" dirty="0">
                <a:solidFill>
                  <a:srgbClr val="000000"/>
                </a:solidFill>
                <a:latin typeface="黑体" panose="02010609060101010101" charset="-122"/>
                <a:ea typeface="黑体" panose="02010609060101010101" charset="-122"/>
                <a:cs typeface="黑体" panose="02010609060101010101" charset="-122"/>
                <a:sym typeface="微软雅黑" panose="020B0503020204020204" charset="-122"/>
              </a:rPr>
              <a:t>改掉熬夜习惯</a:t>
            </a:r>
            <a:r>
              <a:rPr lang="en-US" altLang="zh-CN" sz="2000" dirty="0">
                <a:solidFill>
                  <a:srgbClr val="000000"/>
                </a:solidFill>
                <a:latin typeface="黑体" panose="02010609060101010101" charset="-122"/>
                <a:ea typeface="黑体" panose="02010609060101010101" charset="-122"/>
                <a:cs typeface="黑体" panose="02010609060101010101" charset="-122"/>
                <a:sym typeface="微软雅黑" panose="020B0503020204020204" charset="-122"/>
              </a:rPr>
              <a:t>)</a:t>
            </a:r>
            <a:endParaRPr lang="en-US" altLang="zh-CN" sz="2000" dirty="0">
              <a:solidFill>
                <a:srgbClr val="000000"/>
              </a:solidFill>
              <a:latin typeface="黑体" panose="02010609060101010101" charset="-122"/>
              <a:ea typeface="黑体" panose="02010609060101010101" charset="-122"/>
              <a:cs typeface="黑体" panose="02010609060101010101" charset="-122"/>
              <a:sym typeface="微软雅黑" panose="020B0503020204020204" charset="-122"/>
            </a:endParaRPr>
          </a:p>
          <a:p>
            <a:pPr algn="l" rtl="0" fontAlgn="auto">
              <a:lnSpc>
                <a:spcPct val="130000"/>
              </a:lnSpc>
              <a:buClrTx/>
              <a:buSzTx/>
              <a:buFontTx/>
            </a:pPr>
            <a:r>
              <a:rPr lang="en-US" altLang="en-US" sz="2000" dirty="0">
                <a:solidFill>
                  <a:srgbClr val="000000">
                    <a:lumMod val="85000"/>
                    <a:lumOff val="15000"/>
                  </a:srgbClr>
                </a:solidFill>
                <a:effectLst/>
                <a:latin typeface="Times New Roman" panose="02020603050405020304" charset="0"/>
                <a:cs typeface="Times New Roman" panose="02020603050405020304" charset="0"/>
                <a:sym typeface="微软雅黑" panose="020B0503020204020204" charset="-122"/>
              </a:rPr>
              <a:t>H</a:t>
            </a:r>
            <a:r>
              <a:rPr lang="en-US" altLang="en-US" sz="2000" kern="1200" dirty="0">
                <a:solidFill>
                  <a:srgbClr val="000000">
                    <a:lumMod val="85000"/>
                    <a:lumOff val="15000"/>
                  </a:srgbClr>
                </a:solidFill>
                <a:effectLst/>
                <a:latin typeface="Times New Roman" panose="02020603050405020304" charset="0"/>
                <a:cs typeface="Times New Roman" panose="02020603050405020304" charset="0"/>
                <a:sym typeface="微软雅黑" panose="020B0503020204020204" charset="-122"/>
              </a:rPr>
              <a:t>ow to change?</a:t>
            </a:r>
            <a:r>
              <a:rPr lang="en-US" altLang="en-US" sz="2000" kern="1200" dirty="0">
                <a:solidFill>
                  <a:srgbClr val="000000">
                    <a:lumMod val="85000"/>
                    <a:lumOff val="15000"/>
                  </a:srgbClr>
                </a:solidFill>
                <a:effectLst/>
                <a:latin typeface="黑体" panose="02010609060101010101" charset="-122"/>
                <a:ea typeface="黑体" panose="02010609060101010101" charset="-122"/>
                <a:cs typeface="黑体" panose="02010609060101010101" charset="-122"/>
                <a:sym typeface="微软雅黑" panose="020B0503020204020204" charset="-122"/>
              </a:rPr>
              <a:t> (</a:t>
            </a:r>
            <a:r>
              <a:rPr lang="en-US" altLang="en-US" sz="2000" kern="1200" dirty="0">
                <a:solidFill>
                  <a:srgbClr val="000000"/>
                </a:solidFill>
                <a:latin typeface="黑体" panose="02010609060101010101" charset="-122"/>
                <a:ea typeface="黑体" panose="02010609060101010101" charset="-122"/>
                <a:cs typeface="黑体" panose="02010609060101010101" charset="-122"/>
                <a:sym typeface="微软雅黑" panose="020B0503020204020204" charset="-122"/>
              </a:rPr>
              <a:t>制定计划、寻求帮助、初期困难)</a:t>
            </a:r>
            <a:endParaRPr lang="en-US" altLang="en-US" sz="2000" kern="1200" dirty="0">
              <a:solidFill>
                <a:srgbClr val="000000"/>
              </a:solidFill>
              <a:latin typeface="黑体" panose="02010609060101010101" charset="-122"/>
              <a:ea typeface="黑体" panose="02010609060101010101" charset="-122"/>
              <a:cs typeface="黑体" panose="02010609060101010101" charset="-122"/>
              <a:sym typeface="微软雅黑" panose="020B0503020204020204" charset="-122"/>
            </a:endParaRPr>
          </a:p>
          <a:p>
            <a:pPr indent="0" algn="l" rtl="0" fontAlgn="auto">
              <a:lnSpc>
                <a:spcPct val="130000"/>
              </a:lnSpc>
              <a:spcBef>
                <a:spcPct val="0"/>
              </a:spcBef>
              <a:spcAft>
                <a:spcPct val="0"/>
              </a:spcAft>
            </a:pPr>
            <a:r>
              <a:rPr lang="en-US" altLang="zh-CN" sz="2000" kern="1200" dirty="0">
                <a:solidFill>
                  <a:srgbClr val="000000">
                    <a:lumMod val="85000"/>
                    <a:lumOff val="15000"/>
                  </a:srgbClr>
                </a:solidFill>
                <a:effectLst/>
                <a:latin typeface="Times New Roman" panose="02020603050405020304" charset="0"/>
                <a:ea typeface="微软雅黑" panose="020B0503020204020204" charset="-122"/>
                <a:cs typeface="Times New Roman" panose="02020603050405020304" charset="0"/>
                <a:sym typeface="微软雅黑" panose="020B0503020204020204" charset="-122"/>
              </a:rPr>
              <a:t>Expected ending for Para 1: </a:t>
            </a:r>
            <a:endParaRPr lang="en-US" altLang="zh-CN" sz="2000" kern="1200" dirty="0">
              <a:solidFill>
                <a:srgbClr val="000000">
                  <a:lumMod val="85000"/>
                  <a:lumOff val="15000"/>
                </a:srgbClr>
              </a:solidFill>
              <a:effectLst/>
              <a:latin typeface="Times New Roman" panose="02020603050405020304" charset="0"/>
              <a:ea typeface="微软雅黑" panose="020B0503020204020204" charset="-122"/>
              <a:cs typeface="Times New Roman" panose="02020603050405020304" charset="0"/>
              <a:sym typeface="微软雅黑" panose="020B0503020204020204" charset="-122"/>
            </a:endParaRPr>
          </a:p>
          <a:p>
            <a:pPr indent="0" algn="l" rtl="0" fontAlgn="auto">
              <a:lnSpc>
                <a:spcPct val="130000"/>
              </a:lnSpc>
              <a:spcBef>
                <a:spcPct val="0"/>
              </a:spcBef>
              <a:spcAft>
                <a:spcPct val="0"/>
              </a:spcAft>
            </a:pPr>
            <a:r>
              <a:rPr lang="en-US" altLang="en-US" sz="2000" kern="1200" dirty="0">
                <a:solidFill>
                  <a:srgbClr val="000000">
                    <a:lumMod val="85000"/>
                    <a:lumOff val="15000"/>
                  </a:srgbClr>
                </a:solidFill>
                <a:effectLst/>
                <a:latin typeface="黑体" panose="02010609060101010101" charset="-122"/>
                <a:ea typeface="黑体" panose="02010609060101010101" charset="-122"/>
                <a:cs typeface="黑体" panose="02010609060101010101" charset="-122"/>
                <a:sym typeface="微软雅黑" panose="020B0503020204020204" charset="-122"/>
              </a:rPr>
              <a:t>描述开始尝试改变的具体行动和初步感受。</a:t>
            </a:r>
            <a:endParaRPr lang="en-US" altLang="en-US" sz="2000" kern="1200" dirty="0">
              <a:solidFill>
                <a:srgbClr val="000000">
                  <a:lumMod val="85000"/>
                  <a:lumOff val="15000"/>
                </a:srgbClr>
              </a:solidFill>
              <a:effectLst/>
              <a:latin typeface="黑体" panose="02010609060101010101" charset="-122"/>
              <a:ea typeface="黑体" panose="02010609060101010101" charset="-122"/>
              <a:cs typeface="黑体" panose="02010609060101010101" charset="-122"/>
              <a:sym typeface="微软雅黑" panose="020B0503020204020204" charset="-122"/>
            </a:endParaRPr>
          </a:p>
        </p:txBody>
      </p:sp>
    </p:spTree>
    <p:custDataLst>
      <p:tags r:id="rId1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04800" y="55880"/>
            <a:ext cx="3414395" cy="352425"/>
          </a:xfrm>
          <a:prstGeom prst="rect">
            <a:avLst/>
          </a:prstGeom>
          <a:solidFill>
            <a:schemeClr val="accent4">
              <a:lumMod val="20000"/>
              <a:lumOff val="80000"/>
            </a:schemeClr>
          </a:solidFill>
        </p:spPr>
        <p:txBody>
          <a:bodyPr wrap="square">
            <a:noAutofit/>
          </a:bodyPr>
          <a:p>
            <a:pPr algn="l"/>
            <a:r>
              <a:rPr lang="en-US" altLang="zh-CN" sz="2000">
                <a:latin typeface="黑体" panose="02010609060101010101" charset="-122"/>
                <a:ea typeface="黑体" panose="02010609060101010101" charset="-122"/>
                <a:cs typeface="黑体" panose="02010609060101010101" charset="-122"/>
              </a:rPr>
              <a:t>Step4  </a:t>
            </a:r>
            <a:r>
              <a:rPr lang="zh-CN" altLang="en-US" sz="2000">
                <a:latin typeface="黑体" panose="02010609060101010101" charset="-122"/>
                <a:ea typeface="黑体" panose="02010609060101010101" charset="-122"/>
                <a:cs typeface="黑体" panose="02010609060101010101" charset="-122"/>
              </a:rPr>
              <a:t>丰富细节，生动描写</a:t>
            </a:r>
            <a:r>
              <a:rPr lang="en-US" altLang="zh-CN" sz="2400">
                <a:latin typeface="黑体" panose="02010609060101010101" charset="-122"/>
                <a:ea typeface="黑体" panose="02010609060101010101" charset="-122"/>
                <a:cs typeface="黑体" panose="02010609060101010101" charset="-122"/>
              </a:rPr>
              <a:t> </a:t>
            </a:r>
            <a:endParaRPr lang="en-US" altLang="zh-CN" sz="2400">
              <a:latin typeface="黑体" panose="02010609060101010101" charset="-122"/>
              <a:ea typeface="黑体" panose="02010609060101010101" charset="-122"/>
              <a:cs typeface="黑体" panose="02010609060101010101" charset="-122"/>
            </a:endParaRPr>
          </a:p>
        </p:txBody>
      </p:sp>
      <p:sp>
        <p:nvSpPr>
          <p:cNvPr id="4" name="文本框 3"/>
          <p:cNvSpPr txBox="1"/>
          <p:nvPr/>
        </p:nvSpPr>
        <p:spPr>
          <a:xfrm>
            <a:off x="285750" y="516255"/>
            <a:ext cx="11626850" cy="645160"/>
          </a:xfrm>
          <a:prstGeom prst="rect">
            <a:avLst/>
          </a:prstGeom>
          <a:solidFill>
            <a:schemeClr val="accent5">
              <a:lumMod val="20000"/>
              <a:lumOff val="80000"/>
            </a:schemeClr>
          </a:solidFill>
        </p:spPr>
        <p:txBody>
          <a:bodyPr wrap="square">
            <a:spAutoFit/>
          </a:bodyPr>
          <a:p>
            <a:pPr algn="l"/>
            <a:r>
              <a:rPr lang="zh-CN" altLang="en-US" sz="1800">
                <a:latin typeface="黑体" panose="02010609060101010101" charset="-122"/>
                <a:ea typeface="黑体" panose="02010609060101010101" charset="-122"/>
                <a:cs typeface="Times New Roman" panose="02020603050405020304" charset="0"/>
              </a:rPr>
              <a:t>续写第一段开头：</a:t>
            </a:r>
            <a:r>
              <a:rPr lang="en-US" altLang="zh-CN" sz="1800">
                <a:solidFill>
                  <a:srgbClr val="C00000"/>
                </a:solidFill>
                <a:latin typeface="Times New Roman" panose="02020603050405020304" charset="0"/>
                <a:ea typeface="微软雅黑" panose="020B0503020204020204" charset="-122"/>
                <a:cs typeface="Times New Roman" panose="02020603050405020304" charset="0"/>
              </a:rPr>
              <a:t>Struck by the doctor’s warning, I knew I had to make a change.</a:t>
            </a:r>
            <a:endParaRPr lang="en-US" altLang="zh-CN" sz="1800">
              <a:latin typeface="Times New Roman" panose="02020603050405020304" charset="0"/>
              <a:ea typeface="微软雅黑" panose="020B0503020204020204" charset="-122"/>
              <a:cs typeface="Times New Roman" panose="02020603050405020304" charset="0"/>
            </a:endParaRPr>
          </a:p>
          <a:p>
            <a:pPr algn="l"/>
            <a:r>
              <a:rPr lang="zh-CN" altLang="en-US" sz="1800">
                <a:latin typeface="黑体" panose="02010609060101010101" charset="-122"/>
                <a:ea typeface="黑体" panose="02010609060101010101" charset="-122"/>
                <a:cs typeface="Times New Roman" panose="02020603050405020304" charset="0"/>
              </a:rPr>
              <a:t>段落核心定位：承接医生健康警示，抒发内心愧疚懊悔，描写改正熬夜陋习的具体行动，可搭配深夜环境对比反思。</a:t>
            </a:r>
            <a:endParaRPr lang="zh-CN" altLang="en-US" sz="1800">
              <a:latin typeface="黑体" panose="02010609060101010101" charset="-122"/>
              <a:ea typeface="黑体" panose="02010609060101010101" charset="-122"/>
              <a:cs typeface="Times New Roman" panose="02020603050405020304" charset="0"/>
            </a:endParaRPr>
          </a:p>
        </p:txBody>
      </p:sp>
      <p:sp>
        <p:nvSpPr>
          <p:cNvPr id="5" name="文本框 4"/>
          <p:cNvSpPr txBox="1"/>
          <p:nvPr/>
        </p:nvSpPr>
        <p:spPr>
          <a:xfrm>
            <a:off x="304800" y="1161415"/>
            <a:ext cx="11718925" cy="5573395"/>
          </a:xfrm>
          <a:prstGeom prst="rect">
            <a:avLst/>
          </a:prstGeom>
          <a:solidFill>
            <a:schemeClr val="bg2"/>
          </a:solidFill>
        </p:spPr>
        <p:txBody>
          <a:bodyPr wrap="square">
            <a:spAutoFit/>
          </a:bodyPr>
          <a:p>
            <a:pPr algn="l">
              <a:lnSpc>
                <a:spcPct val="110000"/>
              </a:lnSpc>
            </a:pPr>
            <a:r>
              <a:rPr lang="zh-CN" altLang="en-US" b="1">
                <a:solidFill>
                  <a:srgbClr val="C00000"/>
                </a:solidFill>
                <a:latin typeface="黑体" panose="02010609060101010101" charset="-122"/>
                <a:ea typeface="黑体" panose="02010609060101010101" charset="-122"/>
                <a:cs typeface="Times New Roman" panose="02020603050405020304" charset="0"/>
              </a:rPr>
              <a:t>一、动作描写（核心必用）</a:t>
            </a:r>
            <a:endParaRPr lang="zh-CN" altLang="en-US">
              <a:latin typeface="黑体" panose="02010609060101010101" charset="-122"/>
              <a:ea typeface="黑体" panose="02010609060101010101" charset="-122"/>
              <a:cs typeface="Times New Roman" panose="02020603050405020304" charset="0"/>
            </a:endParaRPr>
          </a:p>
          <a:p>
            <a:pPr algn="l">
              <a:lnSpc>
                <a:spcPct val="110000"/>
              </a:lnSpc>
            </a:pPr>
            <a:r>
              <a:rPr lang="zh-CN" altLang="en-US">
                <a:latin typeface="黑体" panose="02010609060101010101" charset="-122"/>
                <a:ea typeface="黑体" panose="02010609060101010101" charset="-122"/>
                <a:cs typeface="Times New Roman" panose="02020603050405020304" charset="0"/>
              </a:rPr>
              <a:t>适用场景：制定作息计划、舍弃熬夜娱乐、规范睡前行为</a:t>
            </a:r>
            <a:endParaRPr lang="zh-CN" altLang="en-US">
              <a:latin typeface="黑体" panose="02010609060101010101" charset="-122"/>
              <a:ea typeface="黑体" panose="02010609060101010101" charset="-122"/>
              <a:cs typeface="Times New Roman" panose="02020603050405020304" charset="0"/>
            </a:endParaRPr>
          </a:p>
          <a:p>
            <a:pPr algn="l">
              <a:lnSpc>
                <a:spcPct val="110000"/>
              </a:lnSpc>
            </a:pPr>
            <a:r>
              <a:rPr lang="zh-CN" altLang="en-US">
                <a:latin typeface="黑体" panose="02010609060101010101" charset="-122"/>
                <a:ea typeface="黑体" panose="02010609060101010101" charset="-122"/>
                <a:cs typeface="Times New Roman" panose="02020603050405020304" charset="0"/>
              </a:rPr>
              <a:t>基础保底句：</a:t>
            </a:r>
            <a:r>
              <a:rPr lang="en-US" altLang="zh-CN">
                <a:latin typeface="Times New Roman" panose="02020603050405020304" charset="0"/>
                <a:ea typeface="微软雅黑" panose="020B0503020204020204" charset="-122"/>
                <a:cs typeface="Times New Roman" panose="02020603050405020304" charset="0"/>
              </a:rPr>
              <a:t>I decided to change my bad sleeping habit.</a:t>
            </a:r>
            <a:endParaRPr lang="en-US" altLang="zh-CN">
              <a:latin typeface="Times New Roman" panose="02020603050405020304" charset="0"/>
              <a:ea typeface="微软雅黑" panose="020B0503020204020204" charset="-122"/>
              <a:cs typeface="Times New Roman" panose="02020603050405020304" charset="0"/>
            </a:endParaRPr>
          </a:p>
          <a:p>
            <a:pPr algn="l">
              <a:lnSpc>
                <a:spcPct val="110000"/>
              </a:lnSpc>
            </a:pPr>
            <a:r>
              <a:rPr lang="zh-CN" altLang="en-US">
                <a:latin typeface="黑体" panose="02010609060101010101" charset="-122"/>
                <a:ea typeface="黑体" panose="02010609060101010101" charset="-122"/>
                <a:cs typeface="Times New Roman" panose="02020603050405020304" charset="0"/>
              </a:rPr>
              <a:t>考场升级句：</a:t>
            </a:r>
            <a:r>
              <a:rPr lang="en-US" altLang="zh-CN">
                <a:latin typeface="Times New Roman" panose="02020603050405020304" charset="0"/>
                <a:ea typeface="微软雅黑" panose="020B0503020204020204" charset="-122"/>
                <a:cs typeface="Times New Roman" panose="02020603050405020304" charset="0"/>
              </a:rPr>
              <a:t>I made up my mind to get rid of my long-term late-night habit and restart a healthy life.</a:t>
            </a:r>
            <a:endParaRPr lang="en-US" altLang="zh-CN">
              <a:latin typeface="Times New Roman" panose="02020603050405020304" charset="0"/>
              <a:ea typeface="微软雅黑" panose="020B0503020204020204" charset="-122"/>
              <a:cs typeface="Times New Roman" panose="02020603050405020304" charset="0"/>
            </a:endParaRPr>
          </a:p>
          <a:p>
            <a:pPr algn="l">
              <a:lnSpc>
                <a:spcPct val="110000"/>
              </a:lnSpc>
            </a:pPr>
            <a:r>
              <a:rPr lang="zh-CN" altLang="en-US">
                <a:latin typeface="黑体" panose="02010609060101010101" charset="-122"/>
                <a:ea typeface="黑体" panose="02010609060101010101" charset="-122"/>
                <a:cs typeface="Times New Roman" panose="02020603050405020304" charset="0"/>
              </a:rPr>
              <a:t>例句：</a:t>
            </a:r>
            <a:r>
              <a:rPr lang="en-US" altLang="zh-CN">
                <a:latin typeface="Times New Roman" panose="02020603050405020304" charset="0"/>
                <a:ea typeface="微软雅黑" panose="020B0503020204020204" charset="-122"/>
                <a:cs typeface="Times New Roman" panose="02020603050405020304" charset="0"/>
              </a:rPr>
              <a:t>Struck by the doctor’s warning, I knew I had to make a change. I took out my notebook and worked out a strict daily schedule. I put away my phone and stopped staying up late for online videos and chats.</a:t>
            </a:r>
            <a:endParaRPr lang="en-US" altLang="zh-CN">
              <a:latin typeface="Times New Roman" panose="02020603050405020304" charset="0"/>
              <a:ea typeface="微软雅黑" panose="020B0503020204020204" charset="-122"/>
              <a:cs typeface="Times New Roman" panose="02020603050405020304" charset="0"/>
            </a:endParaRPr>
          </a:p>
          <a:p>
            <a:pPr algn="l">
              <a:lnSpc>
                <a:spcPct val="110000"/>
              </a:lnSpc>
            </a:pPr>
            <a:r>
              <a:rPr lang="zh-CN" altLang="en-US" b="1">
                <a:solidFill>
                  <a:srgbClr val="C00000"/>
                </a:solidFill>
                <a:latin typeface="黑体" panose="02010609060101010101" charset="-122"/>
                <a:ea typeface="黑体" panose="02010609060101010101" charset="-122"/>
                <a:cs typeface="Times New Roman" panose="02020603050405020304" charset="0"/>
              </a:rPr>
              <a:t>二、心理描写（情感提分）</a:t>
            </a:r>
            <a:endParaRPr lang="zh-CN" altLang="en-US">
              <a:latin typeface="黑体" panose="02010609060101010101" charset="-122"/>
              <a:ea typeface="黑体" panose="02010609060101010101" charset="-122"/>
              <a:cs typeface="Times New Roman" panose="02020603050405020304" charset="0"/>
            </a:endParaRPr>
          </a:p>
          <a:p>
            <a:pPr algn="l">
              <a:lnSpc>
                <a:spcPct val="110000"/>
              </a:lnSpc>
            </a:pPr>
            <a:r>
              <a:rPr lang="zh-CN" altLang="en-US">
                <a:latin typeface="黑体" panose="02010609060101010101" charset="-122"/>
                <a:ea typeface="黑体" panose="02010609060101010101" charset="-122"/>
                <a:cs typeface="Times New Roman" panose="02020603050405020304" charset="0"/>
              </a:rPr>
              <a:t>适用场景：懊悔无视他人劝告、醒悟健康可贵、坚定改错决心</a:t>
            </a:r>
            <a:endParaRPr lang="zh-CN" altLang="en-US">
              <a:latin typeface="黑体" panose="02010609060101010101" charset="-122"/>
              <a:ea typeface="黑体" panose="02010609060101010101" charset="-122"/>
              <a:cs typeface="Times New Roman" panose="02020603050405020304" charset="0"/>
            </a:endParaRPr>
          </a:p>
          <a:p>
            <a:pPr algn="l">
              <a:lnSpc>
                <a:spcPct val="110000"/>
              </a:lnSpc>
            </a:pPr>
            <a:r>
              <a:rPr lang="zh-CN" altLang="en-US">
                <a:latin typeface="黑体" panose="02010609060101010101" charset="-122"/>
                <a:ea typeface="黑体" panose="02010609060101010101" charset="-122"/>
                <a:cs typeface="Times New Roman" panose="02020603050405020304" charset="0"/>
              </a:rPr>
              <a:t>基础保底句：</a:t>
            </a:r>
            <a:r>
              <a:rPr lang="en-US" altLang="zh-CN">
                <a:latin typeface="Times New Roman" panose="02020603050405020304" charset="0"/>
                <a:ea typeface="微软雅黑" panose="020B0503020204020204" charset="-122"/>
                <a:cs typeface="Times New Roman" panose="02020603050405020304" charset="0"/>
              </a:rPr>
              <a:t>I felt very regretful for wasting my health.</a:t>
            </a:r>
            <a:endParaRPr lang="en-US" altLang="zh-CN">
              <a:latin typeface="Times New Roman" panose="02020603050405020304" charset="0"/>
              <a:ea typeface="微软雅黑" panose="020B0503020204020204" charset="-122"/>
              <a:cs typeface="Times New Roman" panose="02020603050405020304" charset="0"/>
            </a:endParaRPr>
          </a:p>
          <a:p>
            <a:pPr algn="l">
              <a:lnSpc>
                <a:spcPct val="110000"/>
              </a:lnSpc>
            </a:pPr>
            <a:r>
              <a:rPr lang="zh-CN" altLang="en-US">
                <a:latin typeface="黑体" panose="02010609060101010101" charset="-122"/>
                <a:ea typeface="黑体" panose="02010609060101010101" charset="-122"/>
                <a:cs typeface="Times New Roman" panose="02020603050405020304" charset="0"/>
              </a:rPr>
              <a:t>考场升级句：</a:t>
            </a:r>
            <a:r>
              <a:rPr lang="en-US" altLang="zh-CN">
                <a:latin typeface="Times New Roman" panose="02020603050405020304" charset="0"/>
                <a:ea typeface="微软雅黑" panose="020B0503020204020204" charset="-122"/>
                <a:cs typeface="Times New Roman" panose="02020603050405020304" charset="0"/>
              </a:rPr>
              <a:t>A wave of guilt flooded my heart for ignoring my parents’ and roommate’s sincere warnings.</a:t>
            </a:r>
            <a:endParaRPr lang="en-US" altLang="zh-CN">
              <a:latin typeface="Times New Roman" panose="02020603050405020304" charset="0"/>
              <a:ea typeface="微软雅黑" panose="020B0503020204020204" charset="-122"/>
              <a:cs typeface="Times New Roman" panose="02020603050405020304" charset="0"/>
            </a:endParaRPr>
          </a:p>
          <a:p>
            <a:pPr algn="l">
              <a:lnSpc>
                <a:spcPct val="110000"/>
              </a:lnSpc>
            </a:pPr>
            <a:r>
              <a:rPr lang="zh-CN" altLang="en-US">
                <a:latin typeface="黑体" panose="02010609060101010101" charset="-122"/>
                <a:ea typeface="黑体" panose="02010609060101010101" charset="-122"/>
                <a:cs typeface="Times New Roman" panose="02020603050405020304" charset="0"/>
              </a:rPr>
              <a:t>例句：</a:t>
            </a:r>
            <a:r>
              <a:rPr lang="en-US" altLang="zh-CN">
                <a:latin typeface="Times New Roman" panose="02020603050405020304" charset="0"/>
                <a:ea typeface="微软雅黑" panose="020B0503020204020204" charset="-122"/>
                <a:cs typeface="Times New Roman" panose="02020603050405020304" charset="0"/>
              </a:rPr>
              <a:t>Struck by the doctor’s warning, I knew I had to make a change. I felt extremely regretful for sacrificing my precious health for temporary comfort and meaningless entertainment. I resolved to correct my bad habit completely.</a:t>
            </a:r>
            <a:endParaRPr lang="en-US" altLang="zh-CN">
              <a:latin typeface="Times New Roman" panose="02020603050405020304" charset="0"/>
              <a:ea typeface="微软雅黑" panose="020B0503020204020204" charset="-122"/>
              <a:cs typeface="Times New Roman" panose="02020603050405020304" charset="0"/>
            </a:endParaRPr>
          </a:p>
          <a:p>
            <a:pPr algn="l">
              <a:lnSpc>
                <a:spcPct val="110000"/>
              </a:lnSpc>
            </a:pPr>
            <a:r>
              <a:rPr lang="zh-CN" altLang="en-US" b="1">
                <a:solidFill>
                  <a:srgbClr val="C00000"/>
                </a:solidFill>
                <a:latin typeface="黑体" panose="02010609060101010101" charset="-122"/>
                <a:ea typeface="黑体" panose="02010609060101010101" charset="-122"/>
                <a:cs typeface="Times New Roman" panose="02020603050405020304" charset="0"/>
              </a:rPr>
              <a:t>三、环境描写（对比增色）</a:t>
            </a:r>
            <a:endParaRPr lang="zh-CN" altLang="en-US" b="1">
              <a:latin typeface="黑体" panose="02010609060101010101" charset="-122"/>
              <a:ea typeface="黑体" panose="02010609060101010101" charset="-122"/>
              <a:cs typeface="Times New Roman" panose="02020603050405020304" charset="0"/>
            </a:endParaRPr>
          </a:p>
          <a:p>
            <a:pPr algn="l">
              <a:lnSpc>
                <a:spcPct val="110000"/>
              </a:lnSpc>
            </a:pPr>
            <a:r>
              <a:rPr lang="zh-CN" altLang="en-US">
                <a:latin typeface="黑体" panose="02010609060101010101" charset="-122"/>
                <a:ea typeface="黑体" panose="02010609060101010101" charset="-122"/>
                <a:cs typeface="Times New Roman" panose="02020603050405020304" charset="0"/>
              </a:rPr>
              <a:t>适用场景：对比昔日熬夜深夜环境，反衬当下改错的坚定</a:t>
            </a:r>
            <a:endParaRPr lang="zh-CN" altLang="en-US">
              <a:latin typeface="黑体" panose="02010609060101010101" charset="-122"/>
              <a:ea typeface="黑体" panose="02010609060101010101" charset="-122"/>
              <a:cs typeface="Times New Roman" panose="02020603050405020304" charset="0"/>
            </a:endParaRPr>
          </a:p>
          <a:p>
            <a:pPr algn="l">
              <a:lnSpc>
                <a:spcPct val="110000"/>
              </a:lnSpc>
            </a:pPr>
            <a:r>
              <a:rPr lang="zh-CN" altLang="en-US">
                <a:latin typeface="黑体" panose="02010609060101010101" charset="-122"/>
                <a:ea typeface="黑体" panose="02010609060101010101" charset="-122"/>
                <a:cs typeface="Times New Roman" panose="02020603050405020304" charset="0"/>
              </a:rPr>
              <a:t>基础保底句：</a:t>
            </a:r>
            <a:r>
              <a:rPr lang="en-US" altLang="zh-CN">
                <a:latin typeface="Times New Roman" panose="02020603050405020304" charset="0"/>
                <a:ea typeface="微软雅黑" panose="020B0503020204020204" charset="-122"/>
                <a:cs typeface="Times New Roman" panose="02020603050405020304" charset="0"/>
              </a:rPr>
              <a:t>I used to stay up late in the quiet night.</a:t>
            </a:r>
            <a:endParaRPr lang="en-US" altLang="zh-CN">
              <a:latin typeface="Times New Roman" panose="02020603050405020304" charset="0"/>
              <a:ea typeface="微软雅黑" panose="020B0503020204020204" charset="-122"/>
              <a:cs typeface="Times New Roman" panose="02020603050405020304" charset="0"/>
            </a:endParaRPr>
          </a:p>
          <a:p>
            <a:pPr algn="l">
              <a:lnSpc>
                <a:spcPct val="110000"/>
              </a:lnSpc>
            </a:pPr>
            <a:r>
              <a:rPr lang="zh-CN" altLang="en-US">
                <a:latin typeface="黑体" panose="02010609060101010101" charset="-122"/>
                <a:ea typeface="黑体" panose="02010609060101010101" charset="-122"/>
                <a:cs typeface="Times New Roman" panose="02020603050405020304" charset="0"/>
              </a:rPr>
              <a:t>考场升级句：</a:t>
            </a:r>
            <a:r>
              <a:rPr lang="en-US" altLang="zh-CN">
                <a:latin typeface="Times New Roman" panose="02020603050405020304" charset="0"/>
                <a:ea typeface="微软雅黑" panose="020B0503020204020204" charset="-122"/>
                <a:cs typeface="Times New Roman" panose="02020603050405020304" charset="0"/>
              </a:rPr>
              <a:t>The whole dorm fell into silence, with only my electronic screen glowing dimly in the past.</a:t>
            </a:r>
            <a:endParaRPr lang="en-US" altLang="zh-CN">
              <a:latin typeface="Times New Roman" panose="02020603050405020304" charset="0"/>
              <a:ea typeface="微软雅黑" panose="020B0503020204020204" charset="-122"/>
              <a:cs typeface="Times New Roman" panose="02020603050405020304" charset="0"/>
            </a:endParaRPr>
          </a:p>
          <a:p>
            <a:pPr algn="l">
              <a:lnSpc>
                <a:spcPct val="110000"/>
              </a:lnSpc>
            </a:pPr>
            <a:r>
              <a:rPr lang="zh-CN" altLang="en-US">
                <a:latin typeface="黑体" panose="02010609060101010101" charset="-122"/>
                <a:ea typeface="黑体" panose="02010609060101010101" charset="-122"/>
                <a:cs typeface="Times New Roman" panose="02020603050405020304" charset="0"/>
              </a:rPr>
              <a:t>例句：</a:t>
            </a:r>
            <a:r>
              <a:rPr lang="en-US" altLang="zh-CN">
                <a:latin typeface="Times New Roman" panose="02020603050405020304" charset="0"/>
                <a:ea typeface="微软雅黑" panose="020B0503020204020204" charset="-122"/>
                <a:cs typeface="Times New Roman" panose="02020603050405020304" charset="0"/>
              </a:rPr>
              <a:t>Struck by the doctor’s warning, I knew I had to make a change. No longer would I stay up alone in the dim light while my roommates were fast asleep.</a:t>
            </a:r>
            <a:endParaRPr lang="en-US" altLang="zh-CN">
              <a:latin typeface="Times New Roman" panose="02020603050405020304" charset="0"/>
              <a:ea typeface="微软雅黑" panose="020B0503020204020204" charset="-122"/>
              <a:cs typeface="Times New Roman" panose="02020603050405020304" charset="0"/>
            </a:endParaRPr>
          </a:p>
        </p:txBody>
      </p:sp>
    </p:spTree>
  </p:cSld>
  <p:clrMapOvr>
    <a:masterClrMapping/>
  </p:clrMapOvr>
</p:sld>
</file>

<file path=ppt/tags/tag1.xml><?xml version="1.0" encoding="utf-8"?>
<p:tagLst xmlns:p="http://schemas.openxmlformats.org/presentationml/2006/main">
  <p:tag name="KSO_WM_UNIT_TYPE" val="i"/>
  <p:tag name="KSO_WM_UNIT_INDEX" val="2"/>
  <p:tag name="KSO_WM_BEAUTIFY_FLAG" val="#wm#"/>
  <p:tag name="KSO_WM_TAG_VERSION" val="3.0"/>
  <p:tag name="LAYOUTZORDER" val="2"/>
  <p:tag name="KSO_WM_UNIT_ID" val="_1*i*2"/>
  <p:tag name="KSO_WM_UNIT_LAYERLEVEL" val="1"/>
  <p:tag name="KSO_WM_TEMPLATE_USER_THEME" val="1"/>
  <p:tag name="KSO_WM_UNIT_HIGHLIGHT" val="0"/>
  <p:tag name="KSO_WM_UNIT_COMPATIBLE" val="0"/>
  <p:tag name="KSO_WM_UNIT_DIAGRAM_ISNUMVISUAL" val="0"/>
  <p:tag name="KSO_WM_UNIT_DIAGRAM_ISREFERUNIT" val="0"/>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i*2"/>
  <p:tag name="KSO_WM_UNIT_LAYERLEVEL" val="1"/>
  <p:tag name="KSO_WM_TAG_VERSION" val="3.0"/>
  <p:tag name="KSO_WM_BEAUTIFY_FLAG" val="#wm#"/>
  <p:tag name="KSO_WM_UNIT_TYPE" val="i"/>
  <p:tag name="KSO_WM_UNIT_INDEX" val="2"/>
</p:tagLst>
</file>

<file path=ppt/tags/tag11.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LAYERLEVEL" val="1"/>
  <p:tag name="KSO_WM_TEMPLATE_USER_THEME" val="1"/>
  <p:tag name="KSO_WM_UNIT_HIGHLIGHT" val="0"/>
  <p:tag name="KSO_WM_UNIT_COMPATIBLE" val="0"/>
  <p:tag name="KSO_WM_UNIT_DIAGRAM_ISNUMVISUAL" val="0"/>
  <p:tag name="KSO_WM_UNIT_DIAGRAM_ISREFERUNIT" val="0"/>
</p:tagLst>
</file>

<file path=ppt/tags/tag12.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LAYERLEVEL" val="1"/>
  <p:tag name="KSO_WM_TEMPLATE_USER_THEME" val="1"/>
  <p:tag name="KSO_WM_UNIT_HIGHLIGHT" val="0"/>
  <p:tag name="KSO_WM_UNIT_COMPATIBLE" val="0"/>
  <p:tag name="KSO_WM_UNIT_DIAGRAM_ISNUMVISUAL" val="0"/>
  <p:tag name="KSO_WM_UNIT_DIAGRAM_ISREFERUNIT" val="0"/>
</p:tagLst>
</file>

<file path=ppt/tags/tag13.xml><?xml version="1.0" encoding="utf-8"?>
<p:tagLst xmlns:p="http://schemas.openxmlformats.org/presentationml/2006/main">
  <p:tag name="KSO_WM_UNIT_ID" val="_0**"/>
  <p:tag name="KSO_WM_BEAUTIFY_FLAG" val="#wm#"/>
  <p:tag name="KSO_WM_TAG_VERSION" val="3.0"/>
  <p:tag name="KSO_WM_UNIT_LAYERLEVEL" val="1"/>
  <p:tag name="KSO_WM_TEMPLATE_USER_THEME" val="1"/>
  <p:tag name="KSO_WM_UNIT_HIGHLIGHT" val="0"/>
  <p:tag name="KSO_WM_UNIT_COMPATIBLE" val="0"/>
  <p:tag name="KSO_WM_UNIT_DIAGRAM_ISNUMVISUAL" val="0"/>
  <p:tag name="KSO_WM_UNIT_DIAGRAM_ISREFERUNIT" val="0"/>
</p:tagLst>
</file>

<file path=ppt/tags/tag14.xml><?xml version="1.0" encoding="utf-8"?>
<p:tagLst xmlns:p="http://schemas.openxmlformats.org/presentationml/2006/main">
  <p:tag name="KSO_WM_UNIT_ID" val="_0**"/>
  <p:tag name="KSO_WM_BEAUTIFY_FLAG" val="#wm#"/>
  <p:tag name="KSO_WM_TAG_VERSION" val="3.0"/>
  <p:tag name="KSO_WM_UNIT_LAYERLEVEL" val="1"/>
  <p:tag name="KSO_WM_TEMPLATE_USER_THEME" val="1"/>
  <p:tag name="KSO_WM_UNIT_HIGHLIGHT" val="0"/>
  <p:tag name="KSO_WM_UNIT_COMPATIBLE" val="0"/>
  <p:tag name="KSO_WM_UNIT_DIAGRAM_ISNUMVISUAL" val="0"/>
  <p:tag name="KSO_WM_UNIT_DIAGRAM_ISREFERUNIT" val="0"/>
</p:tagLst>
</file>

<file path=ppt/tags/tag15.xml><?xml version="1.0" encoding="utf-8"?>
<p:tagLst xmlns:p="http://schemas.openxmlformats.org/presentationml/2006/main">
  <p:tag name="KSO_WM_UNIT_ID" val="_0**"/>
  <p:tag name="KSO_WM_BEAUTIFY_FLAG" val="#wm#"/>
  <p:tag name="KSO_WM_TAG_VERSION" val="3.0"/>
  <p:tag name="KSO_WM_UNIT_LAYERLEVEL" val="1"/>
  <p:tag name="KSO_WM_TEMPLATE_USER_THEME" val="1"/>
  <p:tag name="KSO_WM_UNIT_HIGHLIGHT" val="0"/>
  <p:tag name="KSO_WM_UNIT_COMPATIBLE" val="0"/>
  <p:tag name="KSO_WM_UNIT_DIAGRAM_ISNUMVISUAL" val="0"/>
  <p:tag name="KSO_WM_UNIT_DIAGRAM_ISREFERUNIT" val="0"/>
</p:tagLst>
</file>

<file path=ppt/tags/tag16.xml><?xml version="1.0" encoding="utf-8"?>
<p:tagLst xmlns:p="http://schemas.openxmlformats.org/presentationml/2006/main">
  <p:tag name="KSO_WM_UNIT_TYPE" val="f"/>
  <p:tag name="KSO_WM_UNIT_INDEX" val="1"/>
  <p:tag name="KSO_WM_UNIT_ID" val="_0*f*1"/>
  <p:tag name="KSO_WM_BEAUTIFY_FLAG" val="#wm#"/>
  <p:tag name="KSO_WM_TAG_VERSION" val="1.0"/>
  <p:tag name="KSO_WM_UNIT_LAYERLEVEL" val="1"/>
  <p:tag name="KSO_WM_TEMPLATE_USER_THEME" val="1"/>
  <p:tag name="KSO_WM_UNIT_SUBTYPE" val="a"/>
  <p:tag name="KSO_WM_UNIT_TEXT_LAYER_COUNT" val="5"/>
  <p:tag name="KSO_WM_UNIT_PRESET_TEXT_INDEX" val="-1"/>
  <p:tag name="KSO_WM_UNIT_PRESET_TEXT_LEN" val="0"/>
  <p:tag name="KSO_WM_UNIT_NOCLEAR" val="0"/>
  <p:tag name="KSO_WM_UNIT_HIGHLIGHT" val="0"/>
  <p:tag name="KSO_WM_UNIT_COMPATIBLE" val="0"/>
  <p:tag name="KSO_WM_UNIT_DIAGRAM_ISNUMVISUAL" val="0"/>
  <p:tag name="KSO_WM_UNIT_DIAGRAM_ISREFERUNIT" val="0"/>
  <p:tag name="KSO_WM_UNIT_VALUE" val="340"/>
  <p:tag name="KSO_WM_TEMPLATE_CATEGORY" val="custom"/>
  <p:tag name="KSO_WM_TEMPLATE_INDEX" val="40481050"/>
</p:tagLst>
</file>

<file path=ppt/tags/tag17.xml><?xml version="1.0" encoding="utf-8"?>
<p:tagLst xmlns:p="http://schemas.openxmlformats.org/presentationml/2006/main">
  <p:tag name="KSO_WM_UNIT_TYPE" val="a"/>
  <p:tag name="KSO_WM_UNIT_INDEX" val="1"/>
  <p:tag name="KSO_WM_UNIT_ID" val="_0*a*1"/>
  <p:tag name="KSO_WM_BEAUTIFY_FLAG" val="#wm#"/>
  <p:tag name="KSO_WM_TAG_VERSION" val="3.0"/>
  <p:tag name="KSO_WM_UNIT_LAYERLEVEL" val="1"/>
  <p:tag name="KSO_WM_TEMPLATE_USER_THEME" val="1"/>
  <p:tag name="KSO_WM_UNIT_ISCONTENTSTITLE" val="0"/>
  <p:tag name="KSO_WM_UNIT_ISNUMDGMTITLE" val="0"/>
  <p:tag name="KSO_WM_UNIT_PRESET_TEXT_INDEX" val="-1"/>
  <p:tag name="KSO_WM_UNIT_PRESET_TEXT_LEN" val="0"/>
  <p:tag name="KSO_WM_UNIT_NOCLEAR" val="0"/>
  <p:tag name="KSO_WM_UNIT_HIGHLIGHT" val="0"/>
  <p:tag name="KSO_WM_UNIT_COMPATIBLE" val="0"/>
  <p:tag name="KSO_WM_UNIT_DIAGRAM_ISNUMVISUAL" val="0"/>
  <p:tag name="KSO_WM_UNIT_DIAGRAM_ISREFERUNIT" val="0"/>
  <p:tag name="KSO_WM_TEMPLATE_CATEGORY" val="custom"/>
  <p:tag name="KSO_WM_TEMPLATE_INDEX" val="40481050"/>
</p:tagLst>
</file>

<file path=ppt/tags/tag18.xml><?xml version="1.0" encoding="utf-8"?>
<p:tagLst xmlns:p="http://schemas.openxmlformats.org/presentationml/2006/main">
  <p:tag name="KSO_WM_TEMPLATE_THUMBS_INDEX" val="1、9"/>
  <p:tag name="KSO_WM_BEAUTIFY_FLAG" val="#wm#"/>
  <p:tag name="KSO_WM_TEMPLATE_CATEGORY" val="custom"/>
  <p:tag name="KSO_WM_TEMPLATE_USER_THEME" val="1"/>
  <p:tag name="KSO_WM_TEMPLATE_SUBCATEGORY" val="29"/>
  <p:tag name="KSO_WM_TEMPLATE_MASTER_TYPE" val="0"/>
  <p:tag name="KSO_WM_TEMPLATE_COLOR_TYPE" val="0"/>
  <p:tag name="KSO_WM_TAG_VERSION" val="3.0"/>
  <p:tag name="KSO_WM_TEMPLATE_INDEX" val="40481050"/>
</p:tagLst>
</file>

<file path=ppt/tags/tag19.xml><?xml version="1.0" encoding="utf-8"?>
<p:tagLst xmlns:p="http://schemas.openxmlformats.org/presentationml/2006/main">
  <p:tag name="KSO_WM_BEAUTIFY_FLAG" val="#wm#"/>
  <p:tag name="KSO_WM_TEMPLATE_CATEGORY" val="custom"/>
  <p:tag name="KSO_WM_TEMPLATE_INDEX" val="40481050"/>
</p:tagLst>
</file>

<file path=ppt/tags/tag2.xml><?xml version="1.0" encoding="utf-8"?>
<p:tagLst xmlns:p="http://schemas.openxmlformats.org/presentationml/2006/main">
  <p:tag name="KSO_WM_UNIT_TYPE" val="i"/>
  <p:tag name="KSO_WM_UNIT_INDEX" val="4"/>
  <p:tag name="KSO_WM_BEAUTIFY_FLAG" val="#wm#"/>
  <p:tag name="KSO_WM_TAG_VERSION" val="3.0"/>
  <p:tag name="LAYOUTZORDER" val="3"/>
  <p:tag name="KSO_WM_UNIT_ID" val="_1*i*4"/>
  <p:tag name="KSO_WM_UNIT_LAYERLEVEL" val="1"/>
  <p:tag name="KSO_WM_TEMPLATE_USER_THEME" val="1"/>
  <p:tag name="KSO_WM_UNIT_HIGHLIGHT" val="0"/>
  <p:tag name="KSO_WM_UNIT_COMPATIBLE" val="0"/>
  <p:tag name="KSO_WM_UNIT_DIAGRAM_ISNUMVISUAL" val="0"/>
  <p:tag name="KSO_WM_UNIT_DIAGRAM_ISREFERUNIT" val="0"/>
</p:tagLst>
</file>

<file path=ppt/tags/tag20.xml><?xml version="1.0" encoding="utf-8"?>
<p:tagLst xmlns:p="http://schemas.openxmlformats.org/presentationml/2006/main">
  <p:tag name="KSO_WM_SLIDE_TYPE" val="title"/>
  <p:tag name="KSO_WM_TEMPLATE_THUMBS_INDEX" val="1、9"/>
  <p:tag name="KSO_WM_BEAUTIFY_FLAG" val="#wm#"/>
  <p:tag name="KSO_WM_TEMPLATE_CATEGORY" val="custom"/>
  <p:tag name="KSO_WM_TEMPLATE_USER_THEME" val="1"/>
  <p:tag name="KSO_WM_SLIDE_INDEX" val="1"/>
  <p:tag name="KSO_WM_SLIDE_ID" val="custom40481050_1"/>
  <p:tag name="KSO_WM_TEMPLATE_SUBCATEGORY" val="29"/>
  <p:tag name="KSO_WM_SLIDE_LAYOUT_CNT" val="1_2"/>
  <p:tag name="KSO_WM_TEMPLATE_MASTER_TYPE" val="0"/>
  <p:tag name="KSO_WM_TEMPLATE_COLOR_TYPE" val="0"/>
  <p:tag name="KSO_WM_SLIDE_SUBTYPE" val="pureTxt"/>
  <p:tag name="KSO_WM_SLIDE_ITEM_CNT" val="0"/>
  <p:tag name="KSO_WM_TAG_VERSION" val="3.0"/>
  <p:tag name="KSO_WM_TEMPLATE_INDEX" val="40481050"/>
  <p:tag name="KSO_WM_SLIDE_LAYOUT" val="a_f"/>
</p:tagLst>
</file>

<file path=ppt/tags/tag21.xml><?xml version="1.0" encoding="utf-8"?>
<p:tagLst xmlns:p="http://schemas.openxmlformats.org/presentationml/2006/main">
  <p:tag name="KSO_WM_UNIT_TYPE" val="a"/>
  <p:tag name="KSO_WM_UNIT_INDEX" val="1"/>
  <p:tag name="KSO_WM_BEAUTIFY_FLAG" val="#wm#"/>
  <p:tag name="KSO_WM_TAG_VERSION" val="3.0"/>
  <p:tag name="KSO_WM_UNIT_ISCONTENTSTITLE" val="1"/>
  <p:tag name="KSO_WM_DIAGRAM_GROUP_CODE" val="l1-1"/>
  <p:tag name="KSO_WM_UNIT_ID" val="custom20236012_4*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012"/>
  <p:tag name="KSO_WM_TEMPLATE_CATEGORY" val="custom"/>
  <p:tag name="KSO_WM_UNIT_VALUE" val="4"/>
  <p:tag name="KSO_WM_UNIT_USESOURCEFORMAT_APPLY" val="1"/>
</p:tagLst>
</file>

<file path=ppt/tags/tag22.xml><?xml version="1.0" encoding="utf-8"?>
<p:tagLst xmlns:p="http://schemas.openxmlformats.org/presentationml/2006/main">
  <p:tag name="KSO_WM_UNIT_TYPE" val="i"/>
  <p:tag name="KSO_WM_UNIT_INDEX" val="1"/>
  <p:tag name="KSO_WM_BEAUTIFY_FLAG" val="#wm#"/>
  <p:tag name="KSO_WM_TAG_VERSION" val="3.0"/>
  <p:tag name="KSO_WM_DIAGRAM_GROUP_CODE" val="l1-1"/>
  <p:tag name="KSO_WM_UNIT_ID" val="custom20236012_4*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6012"/>
  <p:tag name="KSO_WM_TEMPLATE_CATEGORY" val="custom"/>
  <p:tag name="KSO_WM_UNIT_FILL_FORE_SCHEMECOLOR_INDEX" val="5"/>
  <p:tag name="KSO_WM_UNIT_FILL_TYPE" val="1"/>
  <p:tag name="KSO_WM_UNIT_TEXT_FILL_FORE_SCHEMECOLOR_INDEX" val="2"/>
  <p:tag name="KSO_WM_UNIT_TEXT_FILL_TYPE" val="1"/>
  <p:tag name="KSO_WM_UNIT_USESOURCEFORMAT_APPLY" val="1"/>
</p:tagLst>
</file>

<file path=ppt/tags/tag23.xml><?xml version="1.0" encoding="utf-8"?>
<p:tagLst xmlns:p="http://schemas.openxmlformats.org/presentationml/2006/main">
  <p:tag name="KSO_WM_UNIT_TYPE" val="l_h_i"/>
  <p:tag name="KSO_WM_UNIT_INDEX" val="1_1_1"/>
  <p:tag name="KSO_WM_BEAUTIFY_FLAG" val="#wm#"/>
  <p:tag name="KSO_WM_TAG_VERSION" val="3.0"/>
  <p:tag name="KSO_WM_DIAGRAM_VERSION" val="3"/>
  <p:tag name="KSO_WM_DIAGRAM_GROUP_CODE" val="l1-1"/>
  <p:tag name="KSO_WM_UNIT_ID" val="custom20236012_6*l_h_i*1_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012"/>
  <p:tag name="KSO_WM_TEMPLATE_CATEGORY" val="custom"/>
  <p:tag name="KSO_WM_DIAGRAM_COLOR_TRICK" val="1"/>
  <p:tag name="KSO_WM_DIAGRAM_COLOR_TEXT_CAN_REMOVE" val="n"/>
  <p:tag name="KSO_WM_DIAGRAM_MAX_ITEMCNT" val="6"/>
  <p:tag name="KSO_WM_DIAGRAM_MIN_ITEMCNT" val="2"/>
  <p:tag name="KSO_WM_DIAGRAM_VIRTUALLY_FRAME" val="{&quot;height&quot;:461.83744081353996,&quot;left&quot;:260.2257480314961,&quot;top&quot;:49.50389776913729,&quot;width&quot;:630.0110236220472}"/>
  <p:tag name="KSO_WM_DIAGRAM_COLOR_MATCH_VALUE" val="{&quot;shape&quot;:{&quot;fill&quot;:{&quot;solid&quot;:{&quot;brightness&quot;:0,&quot;colorType&quot;:2,&quot;rgb&quot;:&quot;#ffffff&quot;,&quot;transparency&quot;:0},&quot;type&quot;:1},&quot;glow&quot;:{&quot;colorType&quot;:0},&quot;line&quot;:{&quot;solidLine&quot;:{&quot;brightness&quot;:0.80000001192092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LINE_FILL_TYPE" val="2"/>
  <p:tag name="KSO_WM_UNIT_TEXT_FILL_FORE_SCHEMECOLOR_INDEX" val="2"/>
  <p:tag name="KSO_WM_UNIT_TEXT_FILL_TYPE" val="1"/>
  <p:tag name="KSO_WM_UNIT_USESOURCEFORMAT_APPLY" val="1"/>
</p:tagLst>
</file>

<file path=ppt/tags/tag24.xml><?xml version="1.0" encoding="utf-8"?>
<p:tagLst xmlns:p="http://schemas.openxmlformats.org/presentationml/2006/main">
  <p:tag name="KSO_WM_UNIT_TYPE" val="l_h_f"/>
  <p:tag name="KSO_WM_UNIT_INDEX" val="1_1_1"/>
  <p:tag name="KSO_WM_BEAUTIFY_FLAG" val="#wm#"/>
  <p:tag name="KSO_WM_TAG_VERSION" val="3.0"/>
  <p:tag name="KSO_WM_DIAGRAM_VERSION" val="3"/>
  <p:tag name="KSO_WM_DIAGRAM_GROUP_CODE" val="l1-1"/>
  <p:tag name="KSO_WM_UNIT_ID" val="custom20236012_6*l_h_f*1_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012"/>
  <p:tag name="KSO_WM_TEMPLATE_CATEGORY" val="custom"/>
  <p:tag name="KSO_WM_DIAGRAM_COLOR_TRICK" val="1"/>
  <p:tag name="KSO_WM_DIAGRAM_COLOR_TEXT_CAN_REMOVE" val="n"/>
  <p:tag name="KSO_WM_UNIT_SUBTYPE" val="a"/>
  <p:tag name="KSO_WM_UNIT_VALUE" val="36"/>
  <p:tag name="KSO_WM_UNIT_PRESET_TEXT" val="单击添加目录项标题"/>
  <p:tag name="KSO_WM_DIAGRAM_MAX_ITEMCNT" val="6"/>
  <p:tag name="KSO_WM_DIAGRAM_MIN_ITEMCNT" val="2"/>
  <p:tag name="KSO_WM_DIAGRAM_VIRTUALLY_FRAME" val="{&quot;height&quot;:461.83744081353996,&quot;left&quot;:260.2257480314961,&quot;top&quot;:49.50389776913729,&quot;width&quot;:630.01102362204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333333&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USESOURCEFORMAT_APPLY" val="1"/>
</p:tagLst>
</file>

<file path=ppt/tags/tag25.xml><?xml version="1.0" encoding="utf-8"?>
<p:tagLst xmlns:p="http://schemas.openxmlformats.org/presentationml/2006/main">
  <p:tag name="KSO_WM_UNIT_TYPE" val="l_h_i"/>
  <p:tag name="KSO_WM_UNIT_INDEX" val="1_2_1"/>
  <p:tag name="KSO_WM_BEAUTIFY_FLAG" val="#wm#"/>
  <p:tag name="KSO_WM_TAG_VERSION" val="3.0"/>
  <p:tag name="KSO_WM_DIAGRAM_VERSION" val="3"/>
  <p:tag name="KSO_WM_DIAGRAM_GROUP_CODE" val="l1-1"/>
  <p:tag name="KSO_WM_UNIT_ID" val="custom20236012_6*l_h_i*1_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012"/>
  <p:tag name="KSO_WM_TEMPLATE_CATEGORY" val="custom"/>
  <p:tag name="KSO_WM_DIAGRAM_COLOR_TRICK" val="1"/>
  <p:tag name="KSO_WM_DIAGRAM_COLOR_TEXT_CAN_REMOVE" val="n"/>
  <p:tag name="KSO_WM_DIAGRAM_MAX_ITEMCNT" val="6"/>
  <p:tag name="KSO_WM_DIAGRAM_MIN_ITEMCNT" val="2"/>
  <p:tag name="KSO_WM_DIAGRAM_VIRTUALLY_FRAME" val="{&quot;height&quot;:461.83744081353996,&quot;left&quot;:260.2257480314961,&quot;top&quot;:49.50389776913729,&quot;width&quot;:630.0110236220472}"/>
  <p:tag name="KSO_WM_DIAGRAM_COLOR_MATCH_VALUE" val="{&quot;shape&quot;:{&quot;fill&quot;:{&quot;solid&quot;:{&quot;brightness&quot;:0,&quot;colorType&quot;:2,&quot;rgb&quot;:&quot;#ffffff&quot;,&quot;transparency&quot;:0},&quot;type&quot;:1},&quot;glow&quot;:{&quot;colorType&quot;:0},&quot;line&quot;:{&quot;solidLine&quot;:{&quot;brightness&quot;:0.80000001192092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LINE_FILL_TYPE" val="2"/>
  <p:tag name="KSO_WM_UNIT_TEXT_FILL_FORE_SCHEMECOLOR_INDEX" val="2"/>
  <p:tag name="KSO_WM_UNIT_TEXT_FILL_TYPE" val="1"/>
  <p:tag name="KSO_WM_UNIT_USESOURCEFORMAT_APPLY" val="1"/>
</p:tagLst>
</file>

<file path=ppt/tags/tag26.xml><?xml version="1.0" encoding="utf-8"?>
<p:tagLst xmlns:p="http://schemas.openxmlformats.org/presentationml/2006/main">
  <p:tag name="KSO_WM_UNIT_TYPE" val="l_h_f"/>
  <p:tag name="KSO_WM_UNIT_INDEX" val="1_2_1"/>
  <p:tag name="KSO_WM_BEAUTIFY_FLAG" val="#wm#"/>
  <p:tag name="KSO_WM_TAG_VERSION" val="3.0"/>
  <p:tag name="KSO_WM_DIAGRAM_VERSION" val="3"/>
  <p:tag name="KSO_WM_DIAGRAM_GROUP_CODE" val="l1-1"/>
  <p:tag name="KSO_WM_UNIT_ID" val="custom20236012_6*l_h_f*1_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012"/>
  <p:tag name="KSO_WM_TEMPLATE_CATEGORY" val="custom"/>
  <p:tag name="KSO_WM_DIAGRAM_COLOR_TRICK" val="1"/>
  <p:tag name="KSO_WM_DIAGRAM_COLOR_TEXT_CAN_REMOVE" val="n"/>
  <p:tag name="KSO_WM_UNIT_SUBTYPE" val="a"/>
  <p:tag name="KSO_WM_UNIT_VALUE" val="36"/>
  <p:tag name="KSO_WM_UNIT_PRESET_TEXT" val="单击添加目录项标题"/>
  <p:tag name="KSO_WM_DIAGRAM_MAX_ITEMCNT" val="6"/>
  <p:tag name="KSO_WM_DIAGRAM_MIN_ITEMCNT" val="2"/>
  <p:tag name="KSO_WM_DIAGRAM_VIRTUALLY_FRAME" val="{&quot;height&quot;:461.83744081353996,&quot;left&quot;:260.2257480314961,&quot;top&quot;:49.50389776913729,&quot;width&quot;:630.01102362204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333333&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USESOURCEFORMAT_APPLY" val="1"/>
</p:tagLst>
</file>

<file path=ppt/tags/tag27.xml><?xml version="1.0" encoding="utf-8"?>
<p:tagLst xmlns:p="http://schemas.openxmlformats.org/presentationml/2006/main">
  <p:tag name="KSO_WM_UNIT_TYPE" val="l_h_i"/>
  <p:tag name="KSO_WM_UNIT_INDEX" val="1_3_1"/>
  <p:tag name="KSO_WM_BEAUTIFY_FLAG" val="#wm#"/>
  <p:tag name="KSO_WM_TAG_VERSION" val="3.0"/>
  <p:tag name="KSO_WM_DIAGRAM_VERSION" val="3"/>
  <p:tag name="KSO_WM_DIAGRAM_GROUP_CODE" val="l1-1"/>
  <p:tag name="KSO_WM_UNIT_ID" val="custom20236012_6*l_h_i*1_3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012"/>
  <p:tag name="KSO_WM_TEMPLATE_CATEGORY" val="custom"/>
  <p:tag name="KSO_WM_DIAGRAM_COLOR_TRICK" val="1"/>
  <p:tag name="KSO_WM_DIAGRAM_COLOR_TEXT_CAN_REMOVE" val="n"/>
  <p:tag name="KSO_WM_DIAGRAM_MAX_ITEMCNT" val="6"/>
  <p:tag name="KSO_WM_DIAGRAM_MIN_ITEMCNT" val="2"/>
  <p:tag name="KSO_WM_DIAGRAM_VIRTUALLY_FRAME" val="{&quot;height&quot;:461.83744081353996,&quot;left&quot;:260.2257480314961,&quot;top&quot;:49.50389776913729,&quot;width&quot;:630.0110236220472}"/>
  <p:tag name="KSO_WM_DIAGRAM_COLOR_MATCH_VALUE" val="{&quot;shape&quot;:{&quot;fill&quot;:{&quot;solid&quot;:{&quot;brightness&quot;:0,&quot;colorType&quot;:2,&quot;rgb&quot;:&quot;#ffffff&quot;,&quot;transparency&quot;:0},&quot;type&quot;:1},&quot;glow&quot;:{&quot;colorType&quot;:0},&quot;line&quot;:{&quot;solidLine&quot;:{&quot;brightness&quot;:0.80000001192092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LINE_FILL_TYPE" val="2"/>
  <p:tag name="KSO_WM_UNIT_TEXT_FILL_FORE_SCHEMECOLOR_INDEX" val="2"/>
  <p:tag name="KSO_WM_UNIT_TEXT_FILL_TYPE" val="1"/>
  <p:tag name="KSO_WM_UNIT_USESOURCEFORMAT_APPLY" val="1"/>
</p:tagLst>
</file>

<file path=ppt/tags/tag28.xml><?xml version="1.0" encoding="utf-8"?>
<p:tagLst xmlns:p="http://schemas.openxmlformats.org/presentationml/2006/main">
  <p:tag name="KSO_WM_UNIT_TYPE" val="l_h_f"/>
  <p:tag name="KSO_WM_UNIT_INDEX" val="1_3_1"/>
  <p:tag name="KSO_WM_BEAUTIFY_FLAG" val="#wm#"/>
  <p:tag name="KSO_WM_TAG_VERSION" val="3.0"/>
  <p:tag name="KSO_WM_DIAGRAM_VERSION" val="3"/>
  <p:tag name="KSO_WM_DIAGRAM_GROUP_CODE" val="l1-1"/>
  <p:tag name="KSO_WM_UNIT_ID" val="custom20236012_6*l_h_f*1_3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012"/>
  <p:tag name="KSO_WM_TEMPLATE_CATEGORY" val="custom"/>
  <p:tag name="KSO_WM_DIAGRAM_COLOR_TRICK" val="1"/>
  <p:tag name="KSO_WM_DIAGRAM_COLOR_TEXT_CAN_REMOVE" val="n"/>
  <p:tag name="KSO_WM_UNIT_SUBTYPE" val="a"/>
  <p:tag name="KSO_WM_UNIT_VALUE" val="36"/>
  <p:tag name="KSO_WM_UNIT_PRESET_TEXT" val="单击添加目录项标题"/>
  <p:tag name="KSO_WM_DIAGRAM_MAX_ITEMCNT" val="6"/>
  <p:tag name="KSO_WM_DIAGRAM_MIN_ITEMCNT" val="2"/>
  <p:tag name="KSO_WM_DIAGRAM_VIRTUALLY_FRAME" val="{&quot;height&quot;:461.83744081353996,&quot;left&quot;:260.2257480314961,&quot;top&quot;:49.50389776913729,&quot;width&quot;:630.01102362204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333333&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USESOURCEFORMAT_APPLY" val="1"/>
</p:tagLst>
</file>

<file path=ppt/tags/tag29.xml><?xml version="1.0" encoding="utf-8"?>
<p:tagLst xmlns:p="http://schemas.openxmlformats.org/presentationml/2006/main">
  <p:tag name="KSO_WM_UNIT_TYPE" val="l_h_i"/>
  <p:tag name="KSO_WM_UNIT_INDEX" val="1_4_1"/>
  <p:tag name="KSO_WM_BEAUTIFY_FLAG" val="#wm#"/>
  <p:tag name="KSO_WM_TAG_VERSION" val="3.0"/>
  <p:tag name="KSO_WM_DIAGRAM_VERSION" val="3"/>
  <p:tag name="KSO_WM_DIAGRAM_GROUP_CODE" val="l1-1"/>
  <p:tag name="KSO_WM_UNIT_ID" val="custom20236012_6*l_h_i*1_4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012"/>
  <p:tag name="KSO_WM_TEMPLATE_CATEGORY" val="custom"/>
  <p:tag name="KSO_WM_DIAGRAM_COLOR_TRICK" val="1"/>
  <p:tag name="KSO_WM_DIAGRAM_COLOR_TEXT_CAN_REMOVE" val="n"/>
  <p:tag name="KSO_WM_DIAGRAM_MAX_ITEMCNT" val="6"/>
  <p:tag name="KSO_WM_DIAGRAM_MIN_ITEMCNT" val="2"/>
  <p:tag name="KSO_WM_DIAGRAM_VIRTUALLY_FRAME" val="{&quot;height&quot;:461.83744081353996,&quot;left&quot;:260.2257480314961,&quot;top&quot;:49.50389776913729,&quot;width&quot;:630.0110236220472}"/>
  <p:tag name="KSO_WM_DIAGRAM_COLOR_MATCH_VALUE" val="{&quot;shape&quot;:{&quot;fill&quot;:{&quot;solid&quot;:{&quot;brightness&quot;:0,&quot;colorType&quot;:2,&quot;rgb&quot;:&quot;#ffffff&quot;,&quot;transparency&quot;:0},&quot;type&quot;:1},&quot;glow&quot;:{&quot;colorType&quot;:0},&quot;line&quot;:{&quot;solidLine&quot;:{&quot;brightness&quot;:0.80000001192092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LINE_FILL_TYPE" val="2"/>
  <p:tag name="KSO_WM_UNIT_TEXT_FILL_FORE_SCHEMECOLOR_INDEX" val="2"/>
  <p:tag name="KSO_WM_UNIT_TEXT_FILL_TYPE" val="1"/>
  <p:tag name="KSO_WM_UNIT_USESOURCEFORMAT_APPLY" val="1"/>
</p:tagLst>
</file>

<file path=ppt/tags/tag3.xml><?xml version="1.0" encoding="utf-8"?>
<p:tagLst xmlns:p="http://schemas.openxmlformats.org/presentationml/2006/main">
  <p:tag name="KSO_WM_UNIT_TYPE" val="i"/>
  <p:tag name="KSO_WM_UNIT_INDEX" val="3"/>
  <p:tag name="KSO_WM_BEAUTIFY_FLAG" val="#wm#"/>
  <p:tag name="KSO_WM_TAG_VERSION" val="3.0"/>
  <p:tag name="LAYOUTZORDER" val="4"/>
  <p:tag name="KSO_WM_UNIT_ID" val="_1*i*3"/>
  <p:tag name="KSO_WM_UNIT_LAYERLEVEL" val="1"/>
  <p:tag name="KSO_WM_TEMPLATE_USER_THEME" val="1"/>
  <p:tag name="KSO_WM_UNIT_HIGHLIGHT" val="0"/>
  <p:tag name="KSO_WM_UNIT_COMPATIBLE" val="0"/>
  <p:tag name="KSO_WM_UNIT_DIAGRAM_ISNUMVISUAL" val="0"/>
  <p:tag name="KSO_WM_UNIT_DIAGRAM_ISREFERUNIT" val="0"/>
</p:tagLst>
</file>

<file path=ppt/tags/tag30.xml><?xml version="1.0" encoding="utf-8"?>
<p:tagLst xmlns:p="http://schemas.openxmlformats.org/presentationml/2006/main">
  <p:tag name="KSO_WM_UNIT_TYPE" val="l_h_f"/>
  <p:tag name="KSO_WM_UNIT_INDEX" val="1_4_1"/>
  <p:tag name="KSO_WM_BEAUTIFY_FLAG" val="#wm#"/>
  <p:tag name="KSO_WM_TAG_VERSION" val="3.0"/>
  <p:tag name="KSO_WM_DIAGRAM_VERSION" val="3"/>
  <p:tag name="KSO_WM_DIAGRAM_GROUP_CODE" val="l1-1"/>
  <p:tag name="KSO_WM_UNIT_ID" val="custom20236012_6*l_h_f*1_4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012"/>
  <p:tag name="KSO_WM_TEMPLATE_CATEGORY" val="custom"/>
  <p:tag name="KSO_WM_DIAGRAM_COLOR_TRICK" val="1"/>
  <p:tag name="KSO_WM_DIAGRAM_COLOR_TEXT_CAN_REMOVE" val="n"/>
  <p:tag name="KSO_WM_UNIT_SUBTYPE" val="a"/>
  <p:tag name="KSO_WM_UNIT_VALUE" val="36"/>
  <p:tag name="KSO_WM_UNIT_PRESET_TEXT" val="单击添加目录项标题"/>
  <p:tag name="KSO_WM_DIAGRAM_MAX_ITEMCNT" val="6"/>
  <p:tag name="KSO_WM_DIAGRAM_MIN_ITEMCNT" val="2"/>
  <p:tag name="KSO_WM_DIAGRAM_VIRTUALLY_FRAME" val="{&quot;height&quot;:461.83744081353996,&quot;left&quot;:260.2257480314961,&quot;top&quot;:49.50389776913729,&quot;width&quot;:630.01102362204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333333&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USESOURCEFORMAT_APPLY" val="1"/>
</p:tagLst>
</file>

<file path=ppt/tags/tag31.xml><?xml version="1.0" encoding="utf-8"?>
<p:tagLst xmlns:p="http://schemas.openxmlformats.org/presentationml/2006/main">
  <p:tag name="KSO_WM_UNIT_TYPE" val="l_h_i"/>
  <p:tag name="KSO_WM_UNIT_INDEX" val="1_5_1"/>
  <p:tag name="KSO_WM_BEAUTIFY_FLAG" val="#wm#"/>
  <p:tag name="KSO_WM_TAG_VERSION" val="3.0"/>
  <p:tag name="KSO_WM_DIAGRAM_VERSION" val="3"/>
  <p:tag name="KSO_WM_DIAGRAM_GROUP_CODE" val="l1-1"/>
  <p:tag name="KSO_WM_UNIT_ID" val="custom20236012_6*l_h_i*1_5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012"/>
  <p:tag name="KSO_WM_TEMPLATE_CATEGORY" val="custom"/>
  <p:tag name="KSO_WM_DIAGRAM_COLOR_TRICK" val="1"/>
  <p:tag name="KSO_WM_DIAGRAM_COLOR_TEXT_CAN_REMOVE" val="n"/>
  <p:tag name="KSO_WM_DIAGRAM_MAX_ITEMCNT" val="6"/>
  <p:tag name="KSO_WM_DIAGRAM_MIN_ITEMCNT" val="2"/>
  <p:tag name="KSO_WM_DIAGRAM_VIRTUALLY_FRAME" val="{&quot;height&quot;:461.83744081353996,&quot;left&quot;:260.2257480314961,&quot;top&quot;:49.50389776913729,&quot;width&quot;:630.0110236220472}"/>
  <p:tag name="KSO_WM_DIAGRAM_COLOR_MATCH_VALUE" val="{&quot;shape&quot;:{&quot;fill&quot;:{&quot;solid&quot;:{&quot;brightness&quot;:0,&quot;colorType&quot;:2,&quot;rgb&quot;:&quot;#ffffff&quot;,&quot;transparency&quot;:0},&quot;type&quot;:1},&quot;glow&quot;:{&quot;colorType&quot;:0},&quot;line&quot;:{&quot;solidLine&quot;:{&quot;brightness&quot;:0.80000001192092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LINE_FILL_TYPE" val="2"/>
  <p:tag name="KSO_WM_UNIT_TEXT_FILL_FORE_SCHEMECOLOR_INDEX" val="2"/>
  <p:tag name="KSO_WM_UNIT_TEXT_FILL_TYPE" val="1"/>
  <p:tag name="KSO_WM_UNIT_USESOURCEFORMAT_APPLY" val="1"/>
</p:tagLst>
</file>

<file path=ppt/tags/tag32.xml><?xml version="1.0" encoding="utf-8"?>
<p:tagLst xmlns:p="http://schemas.openxmlformats.org/presentationml/2006/main">
  <p:tag name="KSO_WM_UNIT_TYPE" val="l_h_f"/>
  <p:tag name="KSO_WM_UNIT_INDEX" val="1_5_1"/>
  <p:tag name="KSO_WM_BEAUTIFY_FLAG" val="#wm#"/>
  <p:tag name="KSO_WM_TAG_VERSION" val="3.0"/>
  <p:tag name="KSO_WM_DIAGRAM_VERSION" val="3"/>
  <p:tag name="KSO_WM_DIAGRAM_GROUP_CODE" val="l1-1"/>
  <p:tag name="KSO_WM_UNIT_ID" val="custom20236012_6*l_h_f*1_5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012"/>
  <p:tag name="KSO_WM_TEMPLATE_CATEGORY" val="custom"/>
  <p:tag name="KSO_WM_DIAGRAM_COLOR_TRICK" val="1"/>
  <p:tag name="KSO_WM_DIAGRAM_COLOR_TEXT_CAN_REMOVE" val="n"/>
  <p:tag name="KSO_WM_UNIT_SUBTYPE" val="a"/>
  <p:tag name="KSO_WM_UNIT_VALUE" val="36"/>
  <p:tag name="KSO_WM_UNIT_PRESET_TEXT" val="单击添加目录项标题"/>
  <p:tag name="KSO_WM_DIAGRAM_MAX_ITEMCNT" val="6"/>
  <p:tag name="KSO_WM_DIAGRAM_MIN_ITEMCNT" val="2"/>
  <p:tag name="KSO_WM_DIAGRAM_VIRTUALLY_FRAME" val="{&quot;height&quot;:461.83744081353996,&quot;left&quot;:260.2257480314961,&quot;top&quot;:49.50389776913729,&quot;width&quot;:630.01102362204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333333&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USESOURCEFORMAT_APPLY" val="1"/>
</p:tagLst>
</file>

<file path=ppt/tags/tag33.xml><?xml version="1.0" encoding="utf-8"?>
<p:tagLst xmlns:p="http://schemas.openxmlformats.org/presentationml/2006/main">
  <p:tag name="KSO_WM_UNIT_TYPE" val="l_h_i"/>
  <p:tag name="KSO_WM_UNIT_INDEX" val="1_6_1"/>
  <p:tag name="KSO_WM_BEAUTIFY_FLAG" val="#wm#"/>
  <p:tag name="KSO_WM_TAG_VERSION" val="3.0"/>
  <p:tag name="KSO_WM_DIAGRAM_VERSION" val="3"/>
  <p:tag name="KSO_WM_DIAGRAM_GROUP_CODE" val="l1-1"/>
  <p:tag name="KSO_WM_UNIT_ID" val="custom20236012_6*l_h_i*1_6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012"/>
  <p:tag name="KSO_WM_TEMPLATE_CATEGORY" val="custom"/>
  <p:tag name="KSO_WM_DIAGRAM_COLOR_TRICK" val="1"/>
  <p:tag name="KSO_WM_DIAGRAM_COLOR_TEXT_CAN_REMOVE" val="n"/>
  <p:tag name="KSO_WM_DIAGRAM_MAX_ITEMCNT" val="6"/>
  <p:tag name="KSO_WM_DIAGRAM_MIN_ITEMCNT" val="2"/>
  <p:tag name="KSO_WM_DIAGRAM_VIRTUALLY_FRAME" val="{&quot;height&quot;:461.83744081353996,&quot;left&quot;:260.2257480314961,&quot;top&quot;:49.50389776913729,&quot;width&quot;:630.0110236220472}"/>
  <p:tag name="KSO_WM_DIAGRAM_COLOR_MATCH_VALUE" val="{&quot;shape&quot;:{&quot;fill&quot;:{&quot;solid&quot;:{&quot;brightness&quot;:0,&quot;colorType&quot;:2,&quot;rgb&quot;:&quot;#ffffff&quot;,&quot;transparency&quot;:0},&quot;type&quot;:1},&quot;glow&quot;:{&quot;colorType&quot;:0},&quot;line&quot;:{&quot;solidLine&quot;:{&quot;brightness&quot;:0.80000001192092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LINE_FILL_TYPE" val="2"/>
  <p:tag name="KSO_WM_UNIT_TEXT_FILL_FORE_SCHEMECOLOR_INDEX" val="2"/>
  <p:tag name="KSO_WM_UNIT_TEXT_FILL_TYPE" val="1"/>
  <p:tag name="KSO_WM_UNIT_USESOURCEFORMAT_APPLY" val="1"/>
</p:tagLst>
</file>

<file path=ppt/tags/tag34.xml><?xml version="1.0" encoding="utf-8"?>
<p:tagLst xmlns:p="http://schemas.openxmlformats.org/presentationml/2006/main">
  <p:tag name="KSO_WM_UNIT_TYPE" val="l_h_f"/>
  <p:tag name="KSO_WM_UNIT_INDEX" val="1_6_1"/>
  <p:tag name="KSO_WM_BEAUTIFY_FLAG" val="#wm#"/>
  <p:tag name="KSO_WM_TAG_VERSION" val="3.0"/>
  <p:tag name="KSO_WM_DIAGRAM_VERSION" val="3"/>
  <p:tag name="KSO_WM_DIAGRAM_GROUP_CODE" val="l1-1"/>
  <p:tag name="KSO_WM_UNIT_ID" val="custom20236012_6*l_h_f*1_6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012"/>
  <p:tag name="KSO_WM_TEMPLATE_CATEGORY" val="custom"/>
  <p:tag name="KSO_WM_DIAGRAM_COLOR_TRICK" val="1"/>
  <p:tag name="KSO_WM_DIAGRAM_COLOR_TEXT_CAN_REMOVE" val="n"/>
  <p:tag name="KSO_WM_UNIT_SUBTYPE" val="a"/>
  <p:tag name="KSO_WM_UNIT_VALUE" val="36"/>
  <p:tag name="KSO_WM_UNIT_PRESET_TEXT" val="单击添加目录项标题"/>
  <p:tag name="KSO_WM_DIAGRAM_MAX_ITEMCNT" val="6"/>
  <p:tag name="KSO_WM_DIAGRAM_MIN_ITEMCNT" val="2"/>
  <p:tag name="KSO_WM_DIAGRAM_VIRTUALLY_FRAME" val="{&quot;height&quot;:461.83744081353996,&quot;left&quot;:260.2257480314961,&quot;top&quot;:49.50389776913729,&quot;width&quot;:630.01102362204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333333&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USESOURCEFORMAT_APPLY" val="1"/>
</p:tagLst>
</file>

<file path=ppt/tags/tag35.xml><?xml version="1.0" encoding="utf-8"?>
<p:tagLst xmlns:p="http://schemas.openxmlformats.org/presentationml/2006/main">
  <p:tag name="KSO_WM_UNIT_TYPE" val="l_h_i"/>
  <p:tag name="KSO_WM_UNIT_INDEX" val="1_1_1"/>
  <p:tag name="KSO_WM_TAG_VERSION" val="3.0"/>
  <p:tag name="KSO_WM_DIAGRAM_VERSION" val="3"/>
  <p:tag name="KSO_WM_DIAGRAM_GROUP_CODE" val="l1-1"/>
  <p:tag name="KSO_WM_UNIT_ID" val="custom20236012_6*l_h_i*1_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012"/>
  <p:tag name="KSO_WM_TEMPLATE_CATEGORY" val="custom"/>
  <p:tag name="KSO_WM_DIAGRAM_COLOR_TRICK" val="1"/>
  <p:tag name="KSO_WM_DIAGRAM_COLOR_TEXT_CAN_REMOVE" val="n"/>
  <p:tag name="KSO_WM_DIAGRAM_MAX_ITEMCNT" val="6"/>
  <p:tag name="KSO_WM_DIAGRAM_MIN_ITEMCNT" val="2"/>
  <p:tag name="KSO_WM_DIAGRAM_VIRTUALLY_FRAME" val="{&quot;height&quot;:393.33744081353996,&quot;left&quot;:262.6757480314961,&quot;top&quot;:73.35389776913729,&quot;width&quot;:630.0110236220472}"/>
  <p:tag name="KSO_WM_DIAGRAM_COLOR_MATCH_VALUE" val="{&quot;shape&quot;:{&quot;fill&quot;:{&quot;solid&quot;:{&quot;brightness&quot;:0,&quot;colorType&quot;:2,&quot;rgb&quot;:&quot;#ffffff&quot;,&quot;transparency&quot;:0},&quot;type&quot;:1},&quot;glow&quot;:{&quot;colorType&quot;:0},&quot;line&quot;:{&quot;solidLine&quot;:{&quot;brightness&quot;:0.80000001192092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LINE_FILL_TYPE" val="2"/>
  <p:tag name="KSO_WM_UNIT_TEXT_FILL_FORE_SCHEMECOLOR_INDEX" val="2"/>
  <p:tag name="KSO_WM_UNIT_TEXT_FILL_TYPE" val="1"/>
  <p:tag name="KSO_WM_UNIT_USESOURCEFORMAT_APPLY" val="1"/>
</p:tagLst>
</file>

<file path=ppt/tags/tag36.xml><?xml version="1.0" encoding="utf-8"?>
<p:tagLst xmlns:p="http://schemas.openxmlformats.org/presentationml/2006/main">
  <p:tag name="KSO_WM_UNIT_TYPE" val="l_h_f"/>
  <p:tag name="KSO_WM_UNIT_INDEX" val="1_1_1"/>
  <p:tag name="KSO_WM_TAG_VERSION" val="3.0"/>
  <p:tag name="KSO_WM_DIAGRAM_VERSION" val="3"/>
  <p:tag name="KSO_WM_DIAGRAM_GROUP_CODE" val="l1-1"/>
  <p:tag name="KSO_WM_UNIT_ID" val="custom20236012_6*l_h_f*1_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_1"/>
  <p:tag name="KSO_WM_TEMPLATE_INDEX" val="20236012"/>
  <p:tag name="KSO_WM_TEMPLATE_CATEGORY" val="custom"/>
  <p:tag name="KSO_WM_DIAGRAM_COLOR_TRICK" val="1"/>
  <p:tag name="KSO_WM_DIAGRAM_COLOR_TEXT_CAN_REMOVE" val="n"/>
  <p:tag name="KSO_WM_UNIT_SUBTYPE" val="a"/>
  <p:tag name="KSO_WM_UNIT_VALUE" val="36"/>
  <p:tag name="KSO_WM_UNIT_PRESET_TEXT" val="单击添加目录项标题"/>
  <p:tag name="KSO_WM_DIAGRAM_MAX_ITEMCNT" val="6"/>
  <p:tag name="KSO_WM_DIAGRAM_MIN_ITEMCNT" val="2"/>
  <p:tag name="KSO_WM_DIAGRAM_VIRTUALLY_FRAME" val="{&quot;height&quot;:393.33744081353996,&quot;left&quot;:262.6757480314961,&quot;top&quot;:73.35389776913729,&quot;width&quot;:630.01102362204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333333&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USESOURCEFORMAT_APPLY" val="1"/>
</p:tagLst>
</file>

<file path=ppt/tags/tag37.xml><?xml version="1.0" encoding="utf-8"?>
<p:tagLst xmlns:p="http://schemas.openxmlformats.org/presentationml/2006/main">
  <p:tag name="KSO_WM_SLIDE_TYPE" val="contents"/>
  <p:tag name="KSO_WM_TEMPLATE_SUBCATEGORY" val="29"/>
  <p:tag name="KSO_WM_TEMPLATE_COLOR_TYPE" val="0"/>
  <p:tag name="KSO_WM_TAG_VERSION" val="3.0"/>
  <p:tag name="KSO_WM_SLIDE_SUBTYPE" val="diag"/>
  <p:tag name="KSO_WM_SLIDE_ITEM_CNT" val="4"/>
  <p:tag name="KSO_WM_DIAGRAM_GROUP_CODE" val="l1-1"/>
  <p:tag name="KSO_WM_BEAUTIFY_FLAG" val="#wm#"/>
  <p:tag name="KSO_WM_TEMPLATE_INDEX" val="20236012"/>
  <p:tag name="KSO_WM_TEMPLATE_CATEGORY" val="custom"/>
  <p:tag name="KSO_WM_SLIDE_INDEX" val="4"/>
  <p:tag name="KSO_WM_SLIDE_ID" val="custom20236012_4"/>
  <p:tag name="KSO_WM_TEMPLATE_MASTER_TYPE" val="0"/>
  <p:tag name="KSO_WM_SLIDE_LAYOUT" val="a_l"/>
  <p:tag name="KSO_WM_SLIDE_LAYOUT_CNT" val="1_1"/>
  <p:tag name="KSO_WM_SLIDE_DIAGTYPE" val="l"/>
</p:tagLst>
</file>

<file path=ppt/tags/tag38.xml><?xml version="1.0" encoding="utf-8"?>
<p:tagLst xmlns:p="http://schemas.openxmlformats.org/presentationml/2006/main">
  <p:tag name="TABLE_ENDDRAG_ORIGIN_RECT" val="874*478"/>
  <p:tag name="TABLE_ENDDRAG_RECT" val="52*50*874*478"/>
</p:tagLst>
</file>

<file path=ppt/tags/tag39.xml><?xml version="1.0" encoding="utf-8"?>
<p:tagLst xmlns:p="http://schemas.openxmlformats.org/presentationml/2006/main">
  <p:tag name="TABLE_ENDDRAG_ORIGIN_RECT" val="814*304"/>
  <p:tag name="TABLE_ENDDRAG_RECT" val="64*136*814*304"/>
</p:tagLst>
</file>

<file path=ppt/tags/tag4.xml><?xml version="1.0" encoding="utf-8"?>
<p:tagLst xmlns:p="http://schemas.openxmlformats.org/presentationml/2006/main">
  <p:tag name="KSO_WM_UNIT_TYPE" val="i"/>
  <p:tag name="KSO_WM_UNIT_INDEX" val="1"/>
  <p:tag name="KSO_WM_BEAUTIFY_FLAG" val="#wm#"/>
  <p:tag name="KSO_WM_TAG_VERSION" val="3.0"/>
  <p:tag name="LAYOUTZORDER" val="8"/>
  <p:tag name="KSO_WM_UNIT_ID" val="_1*i*1"/>
  <p:tag name="KSO_WM_UNIT_LAYERLEVEL" val="1"/>
  <p:tag name="KSO_WM_TEMPLATE_USER_THEME" val="1"/>
  <p:tag name="KSO_WM_UNIT_HIGHLIGHT" val="0"/>
  <p:tag name="KSO_WM_UNIT_COMPATIBLE" val="0"/>
  <p:tag name="KSO_WM_UNIT_DIAGRAM_ISNUMVISUAL" val="0"/>
  <p:tag name="KSO_WM_UNIT_DIAGRAM_ISREFERUNIT" val="0"/>
</p:tagLst>
</file>

<file path=ppt/tags/tag40.xml><?xml version="1.0" encoding="utf-8"?>
<p:tagLst xmlns:p="http://schemas.openxmlformats.org/presentationml/2006/main">
  <p:tag name="TABLE_ENDDRAG_ORIGIN_RECT" val="776*340"/>
  <p:tag name="TABLE_ENDDRAG_RECT" val="55*96*776*340"/>
</p:tagLst>
</file>

<file path=ppt/tags/tag41.xml><?xml version="1.0" encoding="utf-8"?>
<p:tagLst xmlns:p="http://schemas.openxmlformats.org/presentationml/2006/main">
  <p:tag name="KSO_WM_DIAGRAM_VIRTUALLY_FRAME" val="{&quot;height&quot;:247.95,&quot;left&quot;:78.8,&quot;top&quot;:197.1,&quot;width&quot;:735.2059842519685}"/>
</p:tagLst>
</file>

<file path=ppt/tags/tag42.xml><?xml version="1.0" encoding="utf-8"?>
<p:tagLst xmlns:p="http://schemas.openxmlformats.org/presentationml/2006/main">
  <p:tag name="KSO_WM_DIAGRAM_VIRTUALLY_FRAME" val="{&quot;height&quot;:247.95,&quot;left&quot;:78.8,&quot;top&quot;:197.1,&quot;width&quot;:735.2059842519685}"/>
</p:tagLst>
</file>

<file path=ppt/tags/tag43.xml><?xml version="1.0" encoding="utf-8"?>
<p:tagLst xmlns:p="http://schemas.openxmlformats.org/presentationml/2006/main">
  <p:tag name="KSO_WM_DIAGRAM_VIRTUALLY_FRAME" val="{&quot;height&quot;:247.95,&quot;left&quot;:78.8,&quot;top&quot;:197.1,&quot;width&quot;:735.2059842519685}"/>
</p:tagLst>
</file>

<file path=ppt/tags/tag44.xml><?xml version="1.0" encoding="utf-8"?>
<p:tagLst xmlns:p="http://schemas.openxmlformats.org/presentationml/2006/main">
  <p:tag name="KSO_WM_DIAGRAM_VIRTUALLY_FRAME" val="{&quot;height&quot;:247.95,&quot;left&quot;:78.8,&quot;top&quot;:197.1,&quot;width&quot;:735.2059842519685}"/>
</p:tagLst>
</file>

<file path=ppt/tags/tag45.xml><?xml version="1.0" encoding="utf-8"?>
<p:tagLst xmlns:p="http://schemas.openxmlformats.org/presentationml/2006/main">
  <p:tag name="KSO_WM_DIAGRAM_VIRTUALLY_FRAME" val="{&quot;height&quot;:247.95,&quot;left&quot;:78.8,&quot;top&quot;:197.1,&quot;width&quot;:735.2059842519685}"/>
</p:tagLst>
</file>

<file path=ppt/tags/tag46.xml><?xml version="1.0" encoding="utf-8"?>
<p:tagLst xmlns:p="http://schemas.openxmlformats.org/presentationml/2006/main">
  <p:tag name="KSO_WM_DIAGRAM_VIRTUALLY_FRAME" val="{&quot;height&quot;:247.95,&quot;left&quot;:78.8,&quot;top&quot;:197.1,&quot;width&quot;:735.2059842519685}"/>
</p:tagLst>
</file>

<file path=ppt/tags/tag4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a"/>
  <p:tag name="KSO_WM_UNIT_INDEX" val="1"/>
  <p:tag name="KSO_WM_UNIT_ID" val="diagram20231459_4*a*1"/>
  <p:tag name="KSO_WM_TEMPLATE_CATEGORY" val="diagram"/>
  <p:tag name="KSO_WM_TEMPLATE_INDEX" val="20231459"/>
  <p:tag name="KSO_WM_UNIT_LAYERLEVEL" val="1"/>
  <p:tag name="KSO_WM_TAG_VERSION" val="3.0"/>
  <p:tag name="KSO_WM_BEAUTIFY_FLAG" val="#wm#"/>
  <p:tag name="KSO_WM_UNIT_TEXT_TYPE" val="1"/>
  <p:tag name="KSO_WM_UNIT_PRESET_TEXT" val="单击此处添加标题"/>
  <p:tag name="KSO_WM_UNIT_TEXT_FILL_FORE_SCHEMECOLOR_INDEX" val="13"/>
  <p:tag name="KSO_WM_UNIT_TEXT_FILL_TYPE" val="1"/>
  <p:tag name="KSO_WM_UNIT_USESOURCEFORMAT_APPLY" val="1"/>
</p:tagLst>
</file>

<file path=ppt/tags/tag48.xml><?xml version="1.0" encoding="utf-8"?>
<p:tagLst xmlns:p="http://schemas.openxmlformats.org/presentationml/2006/main">
  <p:tag name="KSO_WM_UNIT_COMPATIBLE" val="0"/>
  <p:tag name="KSO_WM_UNIT_DIAGRAM_ISREFERUNIT" val="0"/>
  <p:tag name="KSO_WM_TEMPLATE_INDEX" val="20231493"/>
  <p:tag name="KSO_WM_TAG_VERSION" val="3.0"/>
  <p:tag name="KSO_WM_DIAGRAM_VERSION" val="3"/>
  <p:tag name="KSO_WM_DIAGRAM_COLOR_TEXT_CAN_REMOVE" val="n"/>
  <p:tag name="KSO_WM_DIAGRAM_MIN_ITEMCNT" val="2"/>
  <p:tag name="KSO_WM_UNIT_SUBTYPE" val="a"/>
  <p:tag name="KSO_WM_UNIT_NOCLEAR" val="0"/>
  <p:tag name="KSO_WM_UNIT_HIGHLIGHT" val="0"/>
  <p:tag name="KSO_WM_UNIT_DIAGRAM_ISNUMVISUAL" val="0"/>
  <p:tag name="KSO_WM_DIAGRAM_GROUP_CODE" val="m1-1"/>
  <p:tag name="KSO_WM_UNIT_TYPE" val="m_h_f"/>
  <p:tag name="KSO_WM_UNIT_INDEX" val="1_2_1"/>
  <p:tag name="KSO_WM_UNIT_ID" val="diagram20231493_1*m_h_f*1_2_1"/>
  <p:tag name="KSO_WM_TEMPLATE_CATEGORY" val="diagram"/>
  <p:tag name="KSO_WM_UNIT_LAYERLEVEL" val="1_1_1"/>
  <p:tag name="KSO_WM_DIAGRAM_COLOR_TRICK" val="1"/>
  <p:tag name="KSO_WM_UNIT_VALUE" val="28"/>
  <p:tag name="KSO_WM_DIAGRAM_MAX_ITEMCNT" val="4"/>
  <p:tag name="KSO_WM_DIAGRAM_VIRTUALLY_FRAME" val="{&quot;height&quot;:511.35,&quot;left&quot;:54.9,&quot;top&quot;:15.9,&quot;width&quot;:868.95}"/>
  <p:tag name="KSO_WM_DIAGRAM_COLOR_MATCH_VALUE" val="{&quot;shape&quot;:{&quot;fill&quot;:{&quot;solid&quot;:{&quot;brightness&quot;:0.6000000238418579,&quot;colorType&quot;:1,&quot;foreColorIndex&quot;:13,&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添加正文，文字是您思想的提炼，请言简意赅阐述内容。"/>
  <p:tag name="KSO_WM_UNIT_FILL_TYPE" val="1"/>
  <p:tag name="KSO_WM_UNIT_FILL_FORE_SCHEMECOLOR_INDEX" val="13"/>
  <p:tag name="KSO_WM_UNIT_FILL_FORE_SCHEMECOLOR_INDEX_BRIGHTNESS" val="0.6"/>
  <p:tag name="KSO_WM_UNIT_TEXT_FILL_FORE_SCHEMECOLOR_INDEX" val="1"/>
  <p:tag name="KSO_WM_UNIT_TEXT_FILL_TYPE" val="1"/>
  <p:tag name="KSO_WM_DIAGRAM_USE_COLOR_VALUE" val="{&quot;color_scheme&quot;:1,&quot;color_type&quot;:1,&quot;theme_color_indexes&quot;:[]}"/>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20231493_1*m_i*1_1"/>
  <p:tag name="KSO_WM_TEMPLATE_CATEGORY" val="diagram"/>
  <p:tag name="KSO_WM_TEMPLATE_INDEX" val="20231493"/>
  <p:tag name="KSO_WM_UNIT_LAYERLEVEL" val="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511.35,&quot;left&quot;:54.9,&quot;top&quot;:15.9,&quot;width&quot;:868.95}"/>
  <p:tag name="KSO_WM_DIAGRAM_COLOR_MATCH_VALUE" val="{&quot;shape&quot;:{&quot;fill&quot;:{&quot;type&quot;:0},&quot;glow&quot;:{&quot;colorType&quot;:0},&quot;line&quot;:{&quot;solidLine&quot;:{&quot;brightness&quot;:-0.25,&quot;colorType&quot;:1,&quot;foreColorIndex&quot;:2,&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2"/>
  <p:tag name="KSO_WM_DIAGRAM_USE_COLOR_VALUE" val="{&quot;color_scheme&quot;:1,&quot;color_type&quot;:1,&quot;theme_color_indexes&quot;:[]}"/>
</p:tagLst>
</file>

<file path=ppt/tags/tag5.xml><?xml version="1.0" encoding="utf-8"?>
<p:tagLst xmlns:p="http://schemas.openxmlformats.org/presentationml/2006/main">
  <p:tag name="KSO_WM_UNIT_TYPE" val="i"/>
  <p:tag name="KSO_WM_UNIT_INDEX" val="7"/>
  <p:tag name="KSO_WM_BEAUTIFY_FLAG" val="#wm#"/>
  <p:tag name="KSO_WM_TAG_VERSION" val="3.0"/>
  <p:tag name="LAYOUTZORDER" val="11"/>
  <p:tag name="KSO_WM_UNIT_ID" val="_1*i*7"/>
  <p:tag name="KSO_WM_UNIT_LAYERLEVEL" val="1"/>
  <p:tag name="KSO_WM_TEMPLATE_USER_THEME" val="1"/>
  <p:tag name="KSO_WM_UNIT_HIGHLIGHT" val="0"/>
  <p:tag name="KSO_WM_UNIT_COMPATIBLE" val="0"/>
  <p:tag name="KSO_WM_UNIT_DIAGRAM_ISNUMVISUAL" val="0"/>
  <p:tag name="KSO_WM_UNIT_DIAGRAM_ISREFERUNIT" val="0"/>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231493_1*m_h_i*1_1_2"/>
  <p:tag name="KSO_WM_TEMPLATE_CATEGORY" val="diagram"/>
  <p:tag name="KSO_WM_TEMPLATE_INDEX" val="20231493"/>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511.35,&quot;left&quot;:54.9,&quot;top&quot;:15.9,&quot;width&quot;:868.9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231493_1*m_h_i*1_2_2"/>
  <p:tag name="KSO_WM_TEMPLATE_CATEGORY" val="diagram"/>
  <p:tag name="KSO_WM_TEMPLATE_INDEX" val="20231493"/>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511.35,&quot;left&quot;:54.9,&quot;top&quot;:15.9,&quot;width&quot;:868.9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5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231493_1*m_h_a*1_1_1"/>
  <p:tag name="KSO_WM_TEMPLATE_CATEGORY" val="diagram"/>
  <p:tag name="KSO_WM_TEMPLATE_INDEX" val="20231493"/>
  <p:tag name="KSO_WM_UNIT_LAYERLEVEL" val="1_1_1"/>
  <p:tag name="KSO_WM_TAG_VERSION" val="3.0"/>
  <p:tag name="KSO_WM_UNIT_VALUE" val="9"/>
  <p:tag name="KSO_WM_DIAGRAM_VERSION" val="3"/>
  <p:tag name="KSO_WM_DIAGRAM_COLOR_TRICK" val="1"/>
  <p:tag name="KSO_WM_DIAGRAM_COLOR_TEXT_CAN_REMOVE" val="n"/>
  <p:tag name="KSO_WM_DIAGRAM_MAX_ITEMCNT" val="4"/>
  <p:tag name="KSO_WM_DIAGRAM_MIN_ITEMCNT" val="2"/>
  <p:tag name="KSO_WM_DIAGRAM_VIRTUALLY_FRAME" val="{&quot;height&quot;:511.35,&quot;left&quot;:54.9,&quot;top&quot;:15.9,&quot;width&quot;:868.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1_1"/>
  <p:tag name="KSO_WM_UNIT_ID" val="diagram20231493_1*m_h_i*1_1_1"/>
  <p:tag name="KSO_WM_TEMPLATE_CATEGORY" val="diagram"/>
  <p:tag name="KSO_WM_TEMPLATE_INDEX" val="20231493"/>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511.35,&quot;left&quot;:54.9,&quot;top&quot;:15.9,&quot;width&quot;:868.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DIAGRAM_USE_COLOR_VALUE" val="{&quot;color_scheme&quot;:1,&quot;color_type&quot;:1,&quot;theme_color_indexes&quot;:[]}"/>
</p:tagLst>
</file>

<file path=ppt/tags/tag5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231493_1*m_h_a*1_2_1"/>
  <p:tag name="KSO_WM_TEMPLATE_CATEGORY" val="diagram"/>
  <p:tag name="KSO_WM_TEMPLATE_INDEX" val="20231493"/>
  <p:tag name="KSO_WM_UNIT_LAYERLEVEL" val="1_1_1"/>
  <p:tag name="KSO_WM_TAG_VERSION" val="3.0"/>
  <p:tag name="KSO_WM_DIAGRAM_VERSION" val="3"/>
  <p:tag name="KSO_WM_DIAGRAM_COLOR_TRICK" val="1"/>
  <p:tag name="KSO_WM_DIAGRAM_COLOR_TEXT_CAN_REMOVE" val="n"/>
  <p:tag name="KSO_WM_UNIT_VALUE" val="9"/>
  <p:tag name="KSO_WM_DIAGRAM_MAX_ITEMCNT" val="4"/>
  <p:tag name="KSO_WM_DIAGRAM_MIN_ITEMCNT" val="2"/>
  <p:tag name="KSO_WM_DIAGRAM_VIRTUALLY_FRAME" val="{&quot;height&quot;:511.35,&quot;left&quot;:54.9,&quot;top&quot;:15.9,&quot;width&quot;:868.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2_1"/>
  <p:tag name="KSO_WM_UNIT_ID" val="diagram20231493_1*m_h_i*1_2_1"/>
  <p:tag name="KSO_WM_TEMPLATE_CATEGORY" val="diagram"/>
  <p:tag name="KSO_WM_TEMPLATE_INDEX" val="20231493"/>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511.35,&quot;left&quot;:54.9,&quot;top&quot;:15.9,&quot;width&quot;:868.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DIAGRAM_USE_COLOR_VALUE" val="{&quot;color_scheme&quot;:1,&quot;color_type&quot;:1,&quot;theme_color_indexes&quot;:[]}"/>
</p:tagLst>
</file>

<file path=ppt/tags/tag56.xml><?xml version="1.0" encoding="utf-8"?>
<p:tagLst xmlns:p="http://schemas.openxmlformats.org/presentationml/2006/main">
  <p:tag name="KSO_WM_UNIT_COMPATIBLE" val="0"/>
  <p:tag name="KSO_WM_UNIT_DIAGRAM_ISREFERUNIT" val="0"/>
  <p:tag name="KSO_WM_TEMPLATE_INDEX" val="20231493"/>
  <p:tag name="KSO_WM_TAG_VERSION" val="3.0"/>
  <p:tag name="KSO_WM_DIAGRAM_VERSION" val="3"/>
  <p:tag name="KSO_WM_DIAGRAM_COLOR_TEXT_CAN_REMOVE" val="n"/>
  <p:tag name="KSO_WM_DIAGRAM_MIN_ITEMCNT" val="2"/>
  <p:tag name="KSO_WM_UNIT_SUBTYPE" val="a"/>
  <p:tag name="KSO_WM_UNIT_NOCLEAR" val="0"/>
  <p:tag name="KSO_WM_UNIT_HIGHLIGHT" val="0"/>
  <p:tag name="KSO_WM_UNIT_DIAGRAM_ISNUMVISUAL" val="0"/>
  <p:tag name="KSO_WM_DIAGRAM_GROUP_CODE" val="m1-1"/>
  <p:tag name="KSO_WM_UNIT_TYPE" val="m_h_f"/>
  <p:tag name="KSO_WM_UNIT_INDEX" val="1_1_1"/>
  <p:tag name="KSO_WM_UNIT_ID" val="diagram20231493_1*m_h_f*1_1_1"/>
  <p:tag name="KSO_WM_TEMPLATE_CATEGORY" val="diagram"/>
  <p:tag name="KSO_WM_UNIT_LAYERLEVEL" val="1_1_1"/>
  <p:tag name="KSO_WM_UNIT_VALUE" val="28"/>
  <p:tag name="KSO_WM_DIAGRAM_COLOR_TRICK" val="1"/>
  <p:tag name="KSO_WM_DIAGRAM_MAX_ITEMCNT" val="4"/>
  <p:tag name="KSO_WM_DIAGRAM_VIRTUALLY_FRAME" val="{&quot;height&quot;:511.35,&quot;left&quot;:54.9,&quot;top&quot;:15.9,&quot;width&quot;:868.95}"/>
  <p:tag name="KSO_WM_DIAGRAM_COLOR_MATCH_VALUE" val="{&quot;shape&quot;:{&quot;fill&quot;:{&quot;solid&quot;:{&quot;brightness&quot;:0.6000000238418579,&quot;colorType&quot;:1,&quot;foreColorIndex&quot;:13,&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添加正文，文字是您思想的提炼，请言简阐述内容。"/>
  <p:tag name="KSO_WM_UNIT_FILL_TYPE" val="1"/>
  <p:tag name="KSO_WM_UNIT_FILL_FORE_SCHEMECOLOR_INDEX" val="13"/>
  <p:tag name="KSO_WM_UNIT_FILL_FORE_SCHEMECOLOR_INDEX_BRIGHTNESS" val="0.6"/>
  <p:tag name="KSO_WM_UNIT_TEXT_FILL_FORE_SCHEMECOLOR_INDEX" val="1"/>
  <p:tag name="KSO_WM_UNIT_TEXT_FILL_TYPE" val="1"/>
  <p:tag name="KSO_WM_DIAGRAM_USE_COLOR_VALUE" val="{&quot;color_scheme&quot;:1,&quot;color_type&quot;:1,&quot;theme_color_indexes&quot;:[]}"/>
</p:tagLst>
</file>

<file path=ppt/tags/tag57.xml><?xml version="1.0" encoding="utf-8"?>
<p:tagLst xmlns:p="http://schemas.openxmlformats.org/presentationml/2006/main">
  <p:tag name="KSO_WM_SLIDE_ID" val="diagram20231459_4"/>
  <p:tag name="KSO_WM_TEMPLATE_SUBCATEGORY" val="0"/>
  <p:tag name="KSO_WM_TEMPLATE_MASTER_TYPE" val="0"/>
  <p:tag name="KSO_WM_TEMPLATE_COLOR_TYPE" val="0"/>
  <p:tag name="KSO_WM_SLIDE_ITEM_CNT" val="5"/>
  <p:tag name="KSO_WM_SLIDE_INDEX" val="4"/>
  <p:tag name="KSO_WM_TAG_VERSION" val="3.0"/>
  <p:tag name="KSO_WM_BEAUTIFY_FLAG" val="#wm#"/>
  <p:tag name="KSO_WM_TEMPLATE_CATEGORY" val="diagram"/>
  <p:tag name="KSO_WM_TEMPLATE_INDEX" val="20231459"/>
  <p:tag name="KSO_WM_SLIDE_TYPE" val="text"/>
  <p:tag name="KSO_WM_SLIDE_SUBTYPE" val="diag"/>
  <p:tag name="KSO_WM_SLIDE_SIZE" val="850.394*379.121"/>
  <p:tag name="KSO_WM_SLIDE_POSITION" val="54.95*106.379"/>
  <p:tag name="KSO_WM_SLIDE_LAYOUT" val="a_m"/>
  <p:tag name="KSO_WM_SLIDE_LAYOUT_CNT" val="1_1"/>
  <p:tag name="KSO_WM_SPECIAL_SOURCE" val="bdnull"/>
  <p:tag name="KSO_WM_DIAGRAM_GROUP_CODE" val="m1-1"/>
  <p:tag name="KSO_WM_SLIDE_DIAGTYPE" val="m"/>
  <p:tag name="resource_record_key" val="{&quot;65&quot;:[20231459],&quot;70&quot;:[3317761]}"/>
</p:tagLst>
</file>

<file path=ppt/tags/tag58.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4969_1*a*1"/>
  <p:tag name="KSO_WM_TEMPLATE_CATEGORY" val="custom"/>
  <p:tag name="KSO_WM_TEMPLATE_INDEX" val="20234969"/>
  <p:tag name="KSO_WM_UNIT_LAYERLEVEL" val="1"/>
  <p:tag name="KSO_WM_TAG_VERSION" val="3.0"/>
  <p:tag name="KSO_WM_BEAUTIFY_FLAG" val="#wm#"/>
  <p:tag name="KSO_WM_UNIT_TEXT_TYPE" val="1"/>
  <p:tag name="KSO_WM_UNIT_PRESET_TEXT" val="单击此处添加标题"/>
</p:tagLst>
</file>

<file path=ppt/tags/tag59.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4969_1*a*1"/>
  <p:tag name="KSO_WM_TEMPLATE_CATEGORY" val="custom"/>
  <p:tag name="KSO_WM_TEMPLATE_INDEX" val="20234969"/>
  <p:tag name="KSO_WM_UNIT_LAYERLEVEL" val="1"/>
  <p:tag name="KSO_WM_TAG_VERSION" val="3.0"/>
  <p:tag name="KSO_WM_BEAUTIFY_FLAG" val="#wm#"/>
  <p:tag name="KSO_WM_UNIT_TEXT_TYPE" val="1"/>
  <p:tag name="KSO_WM_UNIT_PRESET_TEXT" val="单击此处添加标题"/>
</p:tagLst>
</file>

<file path=ppt/tags/tag6.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1*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8"/>
</p:tagLst>
</file>

<file path=ppt/tags/tag60.xml><?xml version="1.0" encoding="utf-8"?>
<p:tagLst xmlns:p="http://schemas.openxmlformats.org/presentationml/2006/main">
  <p:tag name="KSO_WM_SLIDE_TYPE" val="endPage"/>
  <p:tag name="KSO_WM_BEAUTIFY_FLAG" val="#wm#"/>
  <p:tag name="KSO_WM_TEMPLATE_CATEGORY" val="custom"/>
  <p:tag name="KSO_WM_TEMPLATE_USER_THEME" val="1"/>
  <p:tag name="KSO_WM_SLIDE_INDEX" val="9"/>
  <p:tag name="KSO_WM_SLIDE_ID" val="custom40481050_9"/>
  <p:tag name="KSO_WM_TEMPLATE_SUBCATEGORY" val="29"/>
  <p:tag name="KSO_WM_SLIDE_LAYOUT_CNT" val="1_2"/>
  <p:tag name="KSO_WM_TEMPLATE_MASTER_TYPE" val="0"/>
  <p:tag name="KSO_WM_TEMPLATE_COLOR_TYPE" val="0"/>
  <p:tag name="KSO_WM_SLIDE_ITEM_CNT" val="0"/>
  <p:tag name="KSO_WM_TAG_VERSION" val="3.0"/>
  <p:tag name="KSO_WM_TEMPLATE_INDEX" val="40481050"/>
  <p:tag name="KSO_WM_SLIDE_LAYOUT" val="a_f"/>
  <p:tag name="KSO_WM_SLIDE_SUBTYPE" val="pureTxt"/>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40498828_9*a*1"/>
  <p:tag name="KSO_WM_TEMPLATE_CATEGORY" val="custom"/>
  <p:tag name="KSO_WM_TEMPLATE_INDEX" val="40498828"/>
  <p:tag name="KSO_WM_UNIT_LAYERLEVEL" val="1"/>
  <p:tag name="KSO_WM_TAG_VERSION" val="3.0"/>
  <p:tag name="KSO_WM_BEAUTIFY_FLAG" val="#wm#"/>
  <p:tag name="KSO_WM_UNIT_ISCONTENTSTITLE" val="0"/>
  <p:tag name="KSO_WM_UNIT_ISNUMDGMTITLE" val="0"/>
  <p:tag name="KSO_WM_UNIT_TYPE" val="a"/>
  <p:tag name="KSO_WM_UNIT_INDEX" val="1"/>
  <p:tag name="KSO_WM_UNIT_TEXT_TYPE" val="0"/>
  <p:tag name="KSO_WM_UNIT_NOCLEAR" val="0"/>
  <p:tag name="KSO_WM_UNIT_PRESET_TEXT" val="感谢您的观看"/>
</p:tagLst>
</file>

<file path=ppt/tags/tag62.xml><?xml version="1.0" encoding="utf-8"?>
<p:tagLst xmlns:p="http://schemas.openxmlformats.org/presentationml/2006/main">
  <p:tag name="KSO_WM_SLIDE_ID" val="custom40498828_9"/>
  <p:tag name="KSO_WM_TEMPLATE_SUBCATEGORY" val="29"/>
  <p:tag name="KSO_WM_TEMPLATE_MASTER_TYPE" val="0"/>
  <p:tag name="KSO_WM_TEMPLATE_COLOR_TYPE" val="0"/>
  <p:tag name="KSO_WM_SLIDE_ITEM_CNT" val="0"/>
  <p:tag name="KSO_WM_SLIDE_INDEX" val="9"/>
  <p:tag name="KSO_WM_TAG_VERSION" val="3.0"/>
  <p:tag name="KSO_WM_BEAUTIFY_FLAG" val="#wm#"/>
  <p:tag name="KSO_WM_TEMPLATE_CATEGORY" val="custom"/>
  <p:tag name="KSO_WM_TEMPLATE_INDEX" val="40498828"/>
  <p:tag name="KSO_WM_SLIDE_TYPE" val="endPage"/>
  <p:tag name="KSO_WM_SLIDE_SUBTYPE" val="pureTxt"/>
  <p:tag name="KSO_WM_SLIDE_LAYOUT" val="a_b_f"/>
  <p:tag name="KSO_WM_SLIDE_LAYOUT_CNT" val="1_1_1"/>
</p:tagLst>
</file>

<file path=ppt/tags/tag7.xml><?xml version="1.0" encoding="utf-8"?>
<p:tagLst xmlns:p="http://schemas.openxmlformats.org/presentationml/2006/main">
  <p:tag name="KSO_WM_UNIT_TYPE" val="f"/>
  <p:tag name="KSO_WM_UNIT_INDEX" val="1"/>
  <p:tag name="KSO_WM_BEAUTIFY_FLAG" val="#wm#"/>
  <p:tag name="KSO_WM_TAG_VERSION" val="3.0"/>
  <p:tag name="KSO_WM_UNIT_PRESET_TEXT" val="日期"/>
  <p:tag name="KSO_WM_UNIT_ID" val="_1*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1"/>
  <p:tag name="KSO_WM_UNIT_SUBTYPE" val="c"/>
  <p:tag name="KSO_WM_UNIT_TEXT_LAYER_COUNT"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f*1"/>
  <p:tag name="KSO_WM_UNIT_LAYERLEVEL" val="1"/>
  <p:tag name="KSO_WM_TAG_VERSION" val="3.0"/>
  <p:tag name="KSO_WM_BEAUTIFY_FLAG" val="#wm#"/>
  <p:tag name="KSO_WM_UNIT_SUBTYPE" val="b"/>
  <p:tag name="KSO_WM_UNIT_PRESET_TEXT" val="署名"/>
  <p:tag name="KSO_WM_UNIT_NOCLEAR" val="0"/>
  <p:tag name="KSO_WM_UNIT_VALUE" val="24"/>
  <p:tag name="KSO_WM_UNIT_TYPE" val="f"/>
  <p:tag name="KSO_WM_UNIT_INDEX" val="1"/>
  <p:tag name="KSO_WM_UNIT_TEXT_LAYER_COUNT"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i*1"/>
  <p:tag name="KSO_WM_UNIT_LAYERLEVEL" val="1"/>
  <p:tag name="KSO_WM_TAG_VERSION" val="3.0"/>
  <p:tag name="KSO_WM_BEAUTIFY_FLAG" val="#wm#"/>
  <p:tag name="KSO_WM_UNIT_TYPE" val="i"/>
  <p:tag name="KSO_WM_UNIT_INDEX" val="1"/>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职场通用企业培训主题&#13;">
  <a:themeElements>
    <a:clrScheme name="自定义 1115">
      <a:dk1>
        <a:srgbClr val="000000"/>
      </a:dk1>
      <a:lt1>
        <a:srgbClr val="FFFFFF"/>
      </a:lt1>
      <a:dk2>
        <a:srgbClr val="3D0901"/>
      </a:dk2>
      <a:lt2>
        <a:srgbClr val="FFF7F5"/>
      </a:lt2>
      <a:accent1>
        <a:srgbClr val="FC6146"/>
      </a:accent1>
      <a:accent2>
        <a:srgbClr val="F77780"/>
      </a:accent2>
      <a:accent3>
        <a:srgbClr val="FD8B64"/>
      </a:accent3>
      <a:accent4>
        <a:srgbClr val="EB7BBD"/>
      </a:accent4>
      <a:accent5>
        <a:srgbClr val="DD9292"/>
      </a:accent5>
      <a:accent6>
        <a:srgbClr val="F0BC4D"/>
      </a:accent6>
      <a:hlink>
        <a:srgbClr val="0563C1"/>
      </a:hlink>
      <a:folHlink>
        <a:srgbClr val="954D72"/>
      </a:folHlink>
    </a:clrScheme>
    <a:fontScheme name="简约商务科技风">
      <a:majorFont>
        <a:latin typeface="微软雅黑"/>
        <a:ea typeface="微软雅黑"/>
        <a:cs typeface=""/>
      </a:majorFont>
      <a:minorFont>
        <a:latin typeface="微软雅黑"/>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17281</Words>
  <Application>WPS 演示</Application>
  <PresentationFormat>宽屏</PresentationFormat>
  <Paragraphs>831</Paragraphs>
  <Slides>26</Slides>
  <Notes>0</Notes>
  <HiddenSlides>0</HiddenSlides>
  <MMClips>0</MMClips>
  <ScaleCrop>false</ScaleCrop>
  <HeadingPairs>
    <vt:vector size="6" baseType="variant">
      <vt:variant>
        <vt:lpstr>已用的字体</vt:lpstr>
      </vt:variant>
      <vt:variant>
        <vt:i4>19</vt:i4>
      </vt:variant>
      <vt:variant>
        <vt:lpstr>主题</vt:lpstr>
      </vt:variant>
      <vt:variant>
        <vt:i4>2</vt:i4>
      </vt:variant>
      <vt:variant>
        <vt:lpstr>幻灯片标题</vt:lpstr>
      </vt:variant>
      <vt:variant>
        <vt:i4>26</vt:i4>
      </vt:variant>
    </vt:vector>
  </HeadingPairs>
  <TitlesOfParts>
    <vt:vector size="47" baseType="lpstr">
      <vt:lpstr>Arial</vt:lpstr>
      <vt:lpstr>宋体</vt:lpstr>
      <vt:lpstr>Wingdings</vt:lpstr>
      <vt:lpstr>江城圆体 400W</vt:lpstr>
      <vt:lpstr>微软雅黑</vt:lpstr>
      <vt:lpstr>Times New Roman</vt:lpstr>
      <vt:lpstr>黑体</vt:lpstr>
      <vt:lpstr>Calibri</vt:lpstr>
      <vt:lpstr>Calibri</vt:lpstr>
      <vt:lpstr>方正楷体_GB2312</vt:lpstr>
      <vt:lpstr>Arial Unicode MS</vt:lpstr>
      <vt:lpstr>Wingdings</vt:lpstr>
      <vt:lpstr>汉仪文黑-55简</vt:lpstr>
      <vt:lpstr>汉仪文黑-85W</vt:lpstr>
      <vt:lpstr>HelveticaNeue</vt:lpstr>
      <vt:lpstr>华文新魏</vt:lpstr>
      <vt:lpstr>Segoe Print</vt:lpstr>
      <vt:lpstr>汉仪劲楷简</vt:lpstr>
      <vt:lpstr>楷体</vt:lpstr>
      <vt:lpstr>WPS</vt:lpstr>
      <vt:lpstr>职场通用企业培训主题</vt:lpstr>
      <vt:lpstr>PowerPoint 演示文稿</vt:lpstr>
      <vt:lpstr>PowerPoint 演示文稿</vt:lpstr>
      <vt:lpstr>目录</vt:lpstr>
      <vt:lpstr>PowerPoint 演示文稿</vt:lpstr>
      <vt:lpstr>PowerPoint 演示文稿</vt:lpstr>
      <vt:lpstr>PowerPoint 演示文稿</vt:lpstr>
      <vt:lpstr>PowerPoint 演示文稿</vt:lpstr>
      <vt:lpstr>Step3. 锚定首句，锁定线索</vt:lpstr>
      <vt:lpstr>PowerPoint 演示文稿</vt:lpstr>
      <vt:lpstr>PowerPoint 演示文稿</vt:lpstr>
      <vt:lpstr>Step4 丰富细节，生动描写（心理+动作+环境）</vt:lpstr>
      <vt:lpstr>Step4 丰富细节，生动描写（心理+动作+环境）</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感谢您的观看</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Lenovo</dc:creator>
  <cp:lastModifiedBy>Administrator</cp:lastModifiedBy>
  <cp:revision>32</cp:revision>
  <dcterms:created xsi:type="dcterms:W3CDTF">2023-08-09T12:44:00Z</dcterms:created>
  <dcterms:modified xsi:type="dcterms:W3CDTF">2026-06-11T01:48:51Z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2052-11.8.2.7978</vt:lpwstr>
  </property>
  <property fmtid="{D5CDD505-2E9C-101B-9397-08002B2CF9AE}" pid="3" name="ICV">
    <vt:lpwstr>09061C92949D4B12B1266208419C7CA0_12</vt:lpwstr>
  </property>
</Properties>
</file>